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BM Hanna" charset="1" panose="02000503000000020003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66.png" Type="http://schemas.openxmlformats.org/officeDocument/2006/relationships/image"/><Relationship Id="rId2" Target="../media/image1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19.jpeg" Type="http://schemas.openxmlformats.org/officeDocument/2006/relationships/image"/><Relationship Id="rId12" Target="../media/image20.jpe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jpe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7.jpe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9556" y="2549300"/>
            <a:ext cx="17978444" cy="658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8"/>
              </a:lnSpc>
            </a:pPr>
            <a:r>
              <a:rPr lang="en-US" sz="12379">
                <a:solidFill>
                  <a:srgbClr val="A1D9EC"/>
                </a:solidFill>
                <a:latin typeface="BM Hanna"/>
                <a:ea typeface="BM Hanna"/>
                <a:cs typeface="BM Hanna"/>
                <a:sym typeface="BM Hanna"/>
              </a:rPr>
              <a:t>TUGAS BESAR PROJEK 1 </a:t>
            </a:r>
            <a:r>
              <a:rPr lang="en-US" sz="12379">
                <a:solidFill>
                  <a:srgbClr val="4A71F6"/>
                </a:solidFill>
                <a:latin typeface="BM Hanna"/>
                <a:ea typeface="BM Hanna"/>
                <a:cs typeface="BM Hanna"/>
                <a:sym typeface="BM Hanna"/>
              </a:rPr>
              <a:t>MWI1102 BERPIKIR KOMPUTASIONAL</a:t>
            </a:r>
            <a:r>
              <a:rPr lang="en-US" sz="12379">
                <a:solidFill>
                  <a:srgbClr val="202F5A"/>
                </a:solidFill>
                <a:latin typeface="BM Hanna"/>
                <a:ea typeface="BM Hanna"/>
                <a:cs typeface="BM Hanna"/>
                <a:sym typeface="BM Hanna"/>
              </a:rPr>
              <a:t> </a:t>
            </a:r>
          </a:p>
          <a:p>
            <a:pPr algn="ctr">
              <a:lnSpc>
                <a:spcPts val="12008"/>
              </a:lnSpc>
            </a:pPr>
            <a:r>
              <a:rPr lang="en-US" sz="1237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FOOD ORDERING</a:t>
            </a:r>
          </a:p>
          <a:p>
            <a:pPr algn="ctr" marL="0" indent="0" lvl="0">
              <a:lnSpc>
                <a:spcPts val="4032"/>
              </a:lnSpc>
              <a:spcBef>
                <a:spcPct val="0"/>
              </a:spcBef>
            </a:pPr>
            <a:r>
              <a:rPr lang="en-US" sz="4157">
                <a:solidFill>
                  <a:srgbClr val="87A8DD"/>
                </a:solidFill>
                <a:latin typeface="BM Hanna"/>
                <a:ea typeface="BM Hanna"/>
                <a:cs typeface="BM Hanna"/>
                <a:sym typeface="BM Hanna"/>
              </a:rPr>
              <a:t>KELOMPOK 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6754" y="4405287"/>
            <a:ext cx="7065092" cy="8144199"/>
          </a:xfrm>
          <a:custGeom>
            <a:avLst/>
            <a:gdLst/>
            <a:ahLst/>
            <a:cxnLst/>
            <a:rect r="r" b="b" t="t" l="l"/>
            <a:pathLst>
              <a:path h="8144199" w="7065092">
                <a:moveTo>
                  <a:pt x="0" y="0"/>
                </a:moveTo>
                <a:lnTo>
                  <a:pt x="7065092" y="0"/>
                </a:lnTo>
                <a:lnTo>
                  <a:pt x="7065092" y="8144199"/>
                </a:lnTo>
                <a:lnTo>
                  <a:pt x="0" y="81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1508" y="-1665492"/>
            <a:ext cx="5817841" cy="4114800"/>
          </a:xfrm>
          <a:custGeom>
            <a:avLst/>
            <a:gdLst/>
            <a:ahLst/>
            <a:cxnLst/>
            <a:rect r="r" b="b" t="t" l="l"/>
            <a:pathLst>
              <a:path h="4114800" w="5817841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577608" y="-1665492"/>
            <a:ext cx="5155216" cy="4114800"/>
          </a:xfrm>
          <a:custGeom>
            <a:avLst/>
            <a:gdLst/>
            <a:ahLst/>
            <a:cxnLst/>
            <a:rect r="r" b="b" t="t" l="l"/>
            <a:pathLst>
              <a:path h="4114800" w="5155216">
                <a:moveTo>
                  <a:pt x="0" y="0"/>
                </a:moveTo>
                <a:lnTo>
                  <a:pt x="5155216" y="0"/>
                </a:lnTo>
                <a:lnTo>
                  <a:pt x="515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26312">
            <a:off x="-2599877" y="5803945"/>
            <a:ext cx="7584413" cy="6908710"/>
          </a:xfrm>
          <a:custGeom>
            <a:avLst/>
            <a:gdLst/>
            <a:ahLst/>
            <a:cxnLst/>
            <a:rect r="r" b="b" t="t" l="l"/>
            <a:pathLst>
              <a:path h="6908710" w="7584413">
                <a:moveTo>
                  <a:pt x="0" y="0"/>
                </a:moveTo>
                <a:lnTo>
                  <a:pt x="7584413" y="0"/>
                </a:lnTo>
                <a:lnTo>
                  <a:pt x="7584413" y="6908710"/>
                </a:lnTo>
                <a:lnTo>
                  <a:pt x="0" y="69087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99330" y="1028700"/>
            <a:ext cx="10534934" cy="8229600"/>
            <a:chOff x="0" y="0"/>
            <a:chExt cx="277463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7463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774633">
                  <a:moveTo>
                    <a:pt x="30865" y="0"/>
                  </a:moveTo>
                  <a:lnTo>
                    <a:pt x="2743768" y="0"/>
                  </a:lnTo>
                  <a:cubicBezTo>
                    <a:pt x="2751954" y="0"/>
                    <a:pt x="2759804" y="3252"/>
                    <a:pt x="2765593" y="9040"/>
                  </a:cubicBezTo>
                  <a:cubicBezTo>
                    <a:pt x="2771381" y="14828"/>
                    <a:pt x="2774633" y="22679"/>
                    <a:pt x="2774633" y="30865"/>
                  </a:cubicBezTo>
                  <a:lnTo>
                    <a:pt x="2774633" y="2136602"/>
                  </a:lnTo>
                  <a:cubicBezTo>
                    <a:pt x="2774633" y="2144788"/>
                    <a:pt x="2771381" y="2152638"/>
                    <a:pt x="2765593" y="2158427"/>
                  </a:cubicBezTo>
                  <a:cubicBezTo>
                    <a:pt x="2759804" y="2164215"/>
                    <a:pt x="2751954" y="2167467"/>
                    <a:pt x="2743768" y="2167467"/>
                  </a:cubicBezTo>
                  <a:lnTo>
                    <a:pt x="30865" y="2167467"/>
                  </a:lnTo>
                  <a:cubicBezTo>
                    <a:pt x="22679" y="2167467"/>
                    <a:pt x="14828" y="2164215"/>
                    <a:pt x="9040" y="2158427"/>
                  </a:cubicBezTo>
                  <a:cubicBezTo>
                    <a:pt x="3252" y="2152638"/>
                    <a:pt x="0" y="2144788"/>
                    <a:pt x="0" y="2136602"/>
                  </a:cubicBezTo>
                  <a:lnTo>
                    <a:pt x="0" y="30865"/>
                  </a:lnTo>
                  <a:cubicBezTo>
                    <a:pt x="0" y="22679"/>
                    <a:pt x="3252" y="14828"/>
                    <a:pt x="9040" y="9040"/>
                  </a:cubicBezTo>
                  <a:cubicBezTo>
                    <a:pt x="14828" y="3252"/>
                    <a:pt x="22679" y="0"/>
                    <a:pt x="30865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74633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2593" y="-476467"/>
            <a:ext cx="5603193" cy="4900247"/>
          </a:xfrm>
          <a:custGeom>
            <a:avLst/>
            <a:gdLst/>
            <a:ahLst/>
            <a:cxnLst/>
            <a:rect r="r" b="b" t="t" l="l"/>
            <a:pathLst>
              <a:path h="4900247" w="5603193">
                <a:moveTo>
                  <a:pt x="0" y="0"/>
                </a:moveTo>
                <a:lnTo>
                  <a:pt x="5603193" y="0"/>
                </a:lnTo>
                <a:lnTo>
                  <a:pt x="5603193" y="4900247"/>
                </a:lnTo>
                <a:lnTo>
                  <a:pt x="0" y="490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196942"/>
            <a:ext cx="8002332" cy="8046221"/>
          </a:xfrm>
          <a:custGeom>
            <a:avLst/>
            <a:gdLst/>
            <a:ahLst/>
            <a:cxnLst/>
            <a:rect r="r" b="b" t="t" l="l"/>
            <a:pathLst>
              <a:path h="8046221" w="8002332">
                <a:moveTo>
                  <a:pt x="0" y="0"/>
                </a:moveTo>
                <a:lnTo>
                  <a:pt x="8002332" y="0"/>
                </a:lnTo>
                <a:lnTo>
                  <a:pt x="8002332" y="8046221"/>
                </a:lnTo>
                <a:lnTo>
                  <a:pt x="0" y="8046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98286" y="-1028700"/>
            <a:ext cx="3897838" cy="4114800"/>
          </a:xfrm>
          <a:custGeom>
            <a:avLst/>
            <a:gdLst/>
            <a:ahLst/>
            <a:cxnLst/>
            <a:rect r="r" b="b" t="t" l="l"/>
            <a:pathLst>
              <a:path h="4114800" w="3897838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70688" y="308980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19489" y="2187434"/>
            <a:ext cx="4795093" cy="2236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5908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FOOD ORDERING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086350"/>
            <a:ext cx="9144000" cy="232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6359" indent="-288180" lvl="1">
              <a:lnSpc>
                <a:spcPts val="3737"/>
              </a:lnSpc>
              <a:buFont typeface="Arial"/>
              <a:buChar char="•"/>
            </a:pPr>
            <a:r>
              <a:rPr lang="en-US" sz="2669">
                <a:solidFill>
                  <a:srgbClr val="202F5A"/>
                </a:solidFill>
                <a:latin typeface="Canva Sans"/>
                <a:ea typeface="Canva Sans"/>
                <a:cs typeface="Canva Sans"/>
                <a:sym typeface="Canva Sans"/>
              </a:rPr>
              <a:t>Program ini akan mengimplemetasikan algoritma </a:t>
            </a:r>
          </a:p>
          <a:p>
            <a:pPr algn="l">
              <a:lnSpc>
                <a:spcPts val="3737"/>
              </a:lnSpc>
            </a:pPr>
            <a:r>
              <a:rPr lang="en-US" sz="2669">
                <a:solidFill>
                  <a:srgbClr val="202F5A"/>
                </a:solidFill>
                <a:latin typeface="Canva Sans"/>
                <a:ea typeface="Canva Sans"/>
                <a:cs typeface="Canva Sans"/>
                <a:sym typeface="Canva Sans"/>
              </a:rPr>
              <a:t>       sederhana di balik sistem </a:t>
            </a:r>
          </a:p>
          <a:p>
            <a:pPr algn="l">
              <a:lnSpc>
                <a:spcPts val="3737"/>
              </a:lnSpc>
            </a:pPr>
            <a:r>
              <a:rPr lang="en-US" sz="2669">
                <a:solidFill>
                  <a:srgbClr val="202F5A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669">
                <a:solidFill>
                  <a:srgbClr val="202F5A"/>
                </a:solidFill>
                <a:latin typeface="Canva Sans"/>
                <a:ea typeface="Canva Sans"/>
                <a:cs typeface="Canva Sans"/>
                <a:sym typeface="Canva Sans"/>
              </a:rPr>
              <a:t>pemesanan makanan secara online</a:t>
            </a:r>
          </a:p>
          <a:p>
            <a:pPr algn="l" marL="576359" indent="-288180" lvl="1">
              <a:lnSpc>
                <a:spcPts val="3737"/>
              </a:lnSpc>
              <a:buFont typeface="Arial"/>
              <a:buChar char="•"/>
            </a:pPr>
            <a:r>
              <a:rPr lang="en-US" sz="2669">
                <a:solidFill>
                  <a:srgbClr val="202F5A"/>
                </a:solidFill>
                <a:latin typeface="Canva Sans"/>
                <a:ea typeface="Canva Sans"/>
                <a:cs typeface="Canva Sans"/>
                <a:sym typeface="Canva Sans"/>
              </a:rPr>
              <a:t>Terdapat data mengenai stok barang yang dapat dipesan oleh konsumen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07720" y="7411727"/>
            <a:ext cx="3168689" cy="3390620"/>
          </a:xfrm>
          <a:custGeom>
            <a:avLst/>
            <a:gdLst/>
            <a:ahLst/>
            <a:cxnLst/>
            <a:rect r="r" b="b" t="t" l="l"/>
            <a:pathLst>
              <a:path h="3390620" w="3168689">
                <a:moveTo>
                  <a:pt x="0" y="0"/>
                </a:moveTo>
                <a:lnTo>
                  <a:pt x="3168689" y="0"/>
                </a:lnTo>
                <a:lnTo>
                  <a:pt x="3168689" y="3390620"/>
                </a:lnTo>
                <a:lnTo>
                  <a:pt x="0" y="339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67707">
            <a:off x="-1222503" y="-339746"/>
            <a:ext cx="3978551" cy="4438545"/>
          </a:xfrm>
          <a:custGeom>
            <a:avLst/>
            <a:gdLst/>
            <a:ahLst/>
            <a:cxnLst/>
            <a:rect r="r" b="b" t="t" l="l"/>
            <a:pathLst>
              <a:path h="4438545" w="3978551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15924" y="-305796"/>
            <a:ext cx="5081512" cy="4444014"/>
          </a:xfrm>
          <a:custGeom>
            <a:avLst/>
            <a:gdLst/>
            <a:ahLst/>
            <a:cxnLst/>
            <a:rect r="r" b="b" t="t" l="l"/>
            <a:pathLst>
              <a:path h="4444014" w="5081512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93060" y="602615"/>
            <a:ext cx="11443106" cy="1408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4"/>
              </a:lnSpc>
            </a:pPr>
            <a:r>
              <a:rPr lang="en-US" sz="5499">
                <a:solidFill>
                  <a:srgbClr val="FEBF00"/>
                </a:solidFill>
                <a:latin typeface="BM Hanna"/>
                <a:ea typeface="BM Hanna"/>
                <a:cs typeface="BM Hanna"/>
                <a:sym typeface="BM Hanna"/>
              </a:rPr>
              <a:t>FUNGSIONALITAS DALAM FOOD ORDERING SYSTEM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542885" y="6395881"/>
            <a:ext cx="3919189" cy="3948805"/>
          </a:xfrm>
          <a:custGeom>
            <a:avLst/>
            <a:gdLst/>
            <a:ahLst/>
            <a:cxnLst/>
            <a:rect r="r" b="b" t="t" l="l"/>
            <a:pathLst>
              <a:path h="3948805" w="3919189">
                <a:moveTo>
                  <a:pt x="0" y="0"/>
                </a:moveTo>
                <a:lnTo>
                  <a:pt x="3919190" y="0"/>
                </a:lnTo>
                <a:lnTo>
                  <a:pt x="3919190" y="3948806"/>
                </a:lnTo>
                <a:lnTo>
                  <a:pt x="0" y="39488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5087" y="2748475"/>
            <a:ext cx="4372224" cy="2130466"/>
          </a:xfrm>
          <a:custGeom>
            <a:avLst/>
            <a:gdLst/>
            <a:ahLst/>
            <a:cxnLst/>
            <a:rect r="r" b="b" t="t" l="l"/>
            <a:pathLst>
              <a:path h="2130466" w="4372224">
                <a:moveTo>
                  <a:pt x="0" y="0"/>
                </a:moveTo>
                <a:lnTo>
                  <a:pt x="4372225" y="0"/>
                </a:lnTo>
                <a:lnTo>
                  <a:pt x="4372225" y="2130466"/>
                </a:lnTo>
                <a:lnTo>
                  <a:pt x="0" y="2130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65930" y="3180076"/>
            <a:ext cx="3090539" cy="122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3232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IDENTITAS DAN OPSI DINE IN/TAKE AWAY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100095" y="2479110"/>
            <a:ext cx="512749" cy="831893"/>
          </a:xfrm>
          <a:custGeom>
            <a:avLst/>
            <a:gdLst/>
            <a:ahLst/>
            <a:cxnLst/>
            <a:rect r="r" b="b" t="t" l="l"/>
            <a:pathLst>
              <a:path h="831893" w="512749">
                <a:moveTo>
                  <a:pt x="0" y="0"/>
                </a:moveTo>
                <a:lnTo>
                  <a:pt x="512748" y="0"/>
                </a:lnTo>
                <a:lnTo>
                  <a:pt x="512748" y="831893"/>
                </a:lnTo>
                <a:lnTo>
                  <a:pt x="0" y="831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689739" y="2479110"/>
            <a:ext cx="4372224" cy="2399831"/>
            <a:chOff x="0" y="0"/>
            <a:chExt cx="5829632" cy="3199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359154"/>
              <a:ext cx="5829632" cy="2840621"/>
            </a:xfrm>
            <a:custGeom>
              <a:avLst/>
              <a:gdLst/>
              <a:ahLst/>
              <a:cxnLst/>
              <a:rect r="r" b="b" t="t" l="l"/>
              <a:pathLst>
                <a:path h="2840621" w="5829632">
                  <a:moveTo>
                    <a:pt x="0" y="0"/>
                  </a:moveTo>
                  <a:lnTo>
                    <a:pt x="5829632" y="0"/>
                  </a:lnTo>
                  <a:lnTo>
                    <a:pt x="5829632" y="2840620"/>
                  </a:lnTo>
                  <a:lnTo>
                    <a:pt x="0" y="2840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54457" y="1246808"/>
              <a:ext cx="4120719" cy="1122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5"/>
                </a:lnSpc>
              </a:pPr>
              <a:r>
                <a:rPr lang="en-US" sz="3232">
                  <a:solidFill>
                    <a:srgbClr val="000000"/>
                  </a:solidFill>
                  <a:latin typeface="BM Hanna"/>
                  <a:ea typeface="BM Hanna"/>
                  <a:cs typeface="BM Hanna"/>
                  <a:sym typeface="BM Hanna"/>
                </a:rPr>
                <a:t> PILIH JENIS MENU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4633343" y="0"/>
              <a:ext cx="683665" cy="1109191"/>
            </a:xfrm>
            <a:custGeom>
              <a:avLst/>
              <a:gdLst/>
              <a:ahLst/>
              <a:cxnLst/>
              <a:rect r="r" b="b" t="t" l="l"/>
              <a:pathLst>
                <a:path h="1109191" w="683665">
                  <a:moveTo>
                    <a:pt x="0" y="0"/>
                  </a:moveTo>
                  <a:lnTo>
                    <a:pt x="683665" y="0"/>
                  </a:lnTo>
                  <a:lnTo>
                    <a:pt x="683665" y="1109191"/>
                  </a:lnTo>
                  <a:lnTo>
                    <a:pt x="0" y="1109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484069" y="5677424"/>
            <a:ext cx="4372224" cy="2130466"/>
          </a:xfrm>
          <a:custGeom>
            <a:avLst/>
            <a:gdLst/>
            <a:ahLst/>
            <a:cxnLst/>
            <a:rect r="r" b="b" t="t" l="l"/>
            <a:pathLst>
              <a:path h="2130466" w="4372224">
                <a:moveTo>
                  <a:pt x="0" y="0"/>
                </a:moveTo>
                <a:lnTo>
                  <a:pt x="4372224" y="0"/>
                </a:lnTo>
                <a:lnTo>
                  <a:pt x="4372224" y="2130466"/>
                </a:lnTo>
                <a:lnTo>
                  <a:pt x="0" y="2130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124912" y="6159882"/>
            <a:ext cx="3090539" cy="122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3232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MENAMBAH/</a:t>
            </a:r>
          </a:p>
          <a:p>
            <a:pPr algn="ctr">
              <a:lnSpc>
                <a:spcPts val="3135"/>
              </a:lnSpc>
            </a:pPr>
            <a:r>
              <a:rPr lang="en-US" sz="3232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MENGURANGI PESANAN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959077" y="5408059"/>
            <a:ext cx="512749" cy="831893"/>
          </a:xfrm>
          <a:custGeom>
            <a:avLst/>
            <a:gdLst/>
            <a:ahLst/>
            <a:cxnLst/>
            <a:rect r="r" b="b" t="t" l="l"/>
            <a:pathLst>
              <a:path h="831893" w="512749">
                <a:moveTo>
                  <a:pt x="0" y="0"/>
                </a:moveTo>
                <a:lnTo>
                  <a:pt x="512748" y="0"/>
                </a:lnTo>
                <a:lnTo>
                  <a:pt x="512748" y="831893"/>
                </a:lnTo>
                <a:lnTo>
                  <a:pt x="0" y="831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385064" y="5408059"/>
            <a:ext cx="4372224" cy="2399831"/>
            <a:chOff x="0" y="0"/>
            <a:chExt cx="5829632" cy="31997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359154"/>
              <a:ext cx="5829632" cy="2840621"/>
            </a:xfrm>
            <a:custGeom>
              <a:avLst/>
              <a:gdLst/>
              <a:ahLst/>
              <a:cxnLst/>
              <a:rect r="r" b="b" t="t" l="l"/>
              <a:pathLst>
                <a:path h="2840621" w="5829632">
                  <a:moveTo>
                    <a:pt x="0" y="0"/>
                  </a:moveTo>
                  <a:lnTo>
                    <a:pt x="5829632" y="0"/>
                  </a:lnTo>
                  <a:lnTo>
                    <a:pt x="5829632" y="2840620"/>
                  </a:lnTo>
                  <a:lnTo>
                    <a:pt x="0" y="2840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854457" y="1246808"/>
              <a:ext cx="4120719" cy="1122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5"/>
                </a:lnSpc>
              </a:pPr>
              <a:r>
                <a:rPr lang="en-US" sz="3232">
                  <a:solidFill>
                    <a:srgbClr val="000000"/>
                  </a:solidFill>
                  <a:latin typeface="BM Hanna"/>
                  <a:ea typeface="BM Hanna"/>
                  <a:cs typeface="BM Hanna"/>
                  <a:sym typeface="BM Hanna"/>
                </a:rPr>
                <a:t>OPSI PEMBAYARAN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4633343" y="0"/>
              <a:ext cx="683665" cy="1109191"/>
            </a:xfrm>
            <a:custGeom>
              <a:avLst/>
              <a:gdLst/>
              <a:ahLst/>
              <a:cxnLst/>
              <a:rect r="r" b="b" t="t" l="l"/>
              <a:pathLst>
                <a:path h="1109191" w="683665">
                  <a:moveTo>
                    <a:pt x="0" y="0"/>
                  </a:moveTo>
                  <a:lnTo>
                    <a:pt x="683665" y="0"/>
                  </a:lnTo>
                  <a:lnTo>
                    <a:pt x="683665" y="1109191"/>
                  </a:lnTo>
                  <a:lnTo>
                    <a:pt x="0" y="1109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1757288" y="2748475"/>
            <a:ext cx="4372224" cy="2130466"/>
          </a:xfrm>
          <a:custGeom>
            <a:avLst/>
            <a:gdLst/>
            <a:ahLst/>
            <a:cxnLst/>
            <a:rect r="r" b="b" t="t" l="l"/>
            <a:pathLst>
              <a:path h="2130466" w="4372224">
                <a:moveTo>
                  <a:pt x="0" y="0"/>
                </a:moveTo>
                <a:lnTo>
                  <a:pt x="4372225" y="0"/>
                </a:lnTo>
                <a:lnTo>
                  <a:pt x="4372225" y="2130466"/>
                </a:lnTo>
                <a:lnTo>
                  <a:pt x="0" y="2130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398131" y="3230933"/>
            <a:ext cx="3090539" cy="122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3232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MENCATAT JUMLAH PESANAN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232296" y="2479110"/>
            <a:ext cx="512749" cy="831893"/>
          </a:xfrm>
          <a:custGeom>
            <a:avLst/>
            <a:gdLst/>
            <a:ahLst/>
            <a:cxnLst/>
            <a:rect r="r" b="b" t="t" l="l"/>
            <a:pathLst>
              <a:path h="831893" w="512749">
                <a:moveTo>
                  <a:pt x="0" y="0"/>
                </a:moveTo>
                <a:lnTo>
                  <a:pt x="512748" y="0"/>
                </a:lnTo>
                <a:lnTo>
                  <a:pt x="512748" y="831893"/>
                </a:lnTo>
                <a:lnTo>
                  <a:pt x="0" y="831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290688" y="5408059"/>
            <a:ext cx="4372224" cy="2399831"/>
            <a:chOff x="0" y="0"/>
            <a:chExt cx="5829632" cy="319977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359154"/>
              <a:ext cx="5829632" cy="2840621"/>
            </a:xfrm>
            <a:custGeom>
              <a:avLst/>
              <a:gdLst/>
              <a:ahLst/>
              <a:cxnLst/>
              <a:rect r="r" b="b" t="t" l="l"/>
              <a:pathLst>
                <a:path h="2840621" w="5829632">
                  <a:moveTo>
                    <a:pt x="0" y="0"/>
                  </a:moveTo>
                  <a:lnTo>
                    <a:pt x="5829632" y="0"/>
                  </a:lnTo>
                  <a:lnTo>
                    <a:pt x="5829632" y="2840620"/>
                  </a:lnTo>
                  <a:lnTo>
                    <a:pt x="0" y="2840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854457" y="1246808"/>
              <a:ext cx="4120719" cy="1122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5"/>
                </a:lnSpc>
              </a:pPr>
              <a:r>
                <a:rPr lang="en-US" sz="3232">
                  <a:solidFill>
                    <a:srgbClr val="000000"/>
                  </a:solidFill>
                  <a:latin typeface="BM Hanna"/>
                  <a:ea typeface="BM Hanna"/>
                  <a:cs typeface="BM Hanna"/>
                  <a:sym typeface="BM Hanna"/>
                </a:rPr>
                <a:t>BILL</a:t>
              </a:r>
            </a:p>
            <a:p>
              <a:pPr algn="ctr">
                <a:lnSpc>
                  <a:spcPts val="3135"/>
                </a:lnSpc>
              </a:pPr>
              <a:r>
                <a:rPr lang="en-US" sz="3232">
                  <a:solidFill>
                    <a:srgbClr val="000000"/>
                  </a:solidFill>
                  <a:latin typeface="BM Hanna"/>
                  <a:ea typeface="BM Hanna"/>
                  <a:cs typeface="BM Hanna"/>
                  <a:sym typeface="BM Hanna"/>
                </a:rPr>
                <a:t> PESANAN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4633343" y="0"/>
              <a:ext cx="683665" cy="1109191"/>
            </a:xfrm>
            <a:custGeom>
              <a:avLst/>
              <a:gdLst/>
              <a:ahLst/>
              <a:cxnLst/>
              <a:rect r="r" b="b" t="t" l="l"/>
              <a:pathLst>
                <a:path h="1109191" w="683665">
                  <a:moveTo>
                    <a:pt x="0" y="0"/>
                  </a:moveTo>
                  <a:lnTo>
                    <a:pt x="683665" y="0"/>
                  </a:lnTo>
                  <a:lnTo>
                    <a:pt x="683665" y="1109191"/>
                  </a:lnTo>
                  <a:lnTo>
                    <a:pt x="0" y="1109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94955"/>
            <a:ext cx="16514419" cy="8229600"/>
            <a:chOff x="0" y="0"/>
            <a:chExt cx="4349477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947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49476">
                  <a:moveTo>
                    <a:pt x="19689" y="0"/>
                  </a:moveTo>
                  <a:lnTo>
                    <a:pt x="4329787" y="0"/>
                  </a:lnTo>
                  <a:cubicBezTo>
                    <a:pt x="4335009" y="0"/>
                    <a:pt x="4340017" y="2074"/>
                    <a:pt x="4343709" y="5767"/>
                  </a:cubicBezTo>
                  <a:cubicBezTo>
                    <a:pt x="4347402" y="9459"/>
                    <a:pt x="4349476" y="14468"/>
                    <a:pt x="4349476" y="19689"/>
                  </a:cubicBezTo>
                  <a:lnTo>
                    <a:pt x="4349476" y="2147777"/>
                  </a:lnTo>
                  <a:cubicBezTo>
                    <a:pt x="4349476" y="2158651"/>
                    <a:pt x="4340661" y="2167467"/>
                    <a:pt x="4329787" y="2167467"/>
                  </a:cubicBezTo>
                  <a:lnTo>
                    <a:pt x="19689" y="2167467"/>
                  </a:lnTo>
                  <a:cubicBezTo>
                    <a:pt x="14468" y="2167467"/>
                    <a:pt x="9459" y="2165392"/>
                    <a:pt x="5767" y="2161700"/>
                  </a:cubicBezTo>
                  <a:cubicBezTo>
                    <a:pt x="2074" y="2158007"/>
                    <a:pt x="0" y="2152999"/>
                    <a:pt x="0" y="2147777"/>
                  </a:cubicBezTo>
                  <a:lnTo>
                    <a:pt x="0" y="19689"/>
                  </a:lnTo>
                  <a:cubicBezTo>
                    <a:pt x="0" y="14468"/>
                    <a:pt x="2074" y="9459"/>
                    <a:pt x="5767" y="5767"/>
                  </a:cubicBezTo>
                  <a:cubicBezTo>
                    <a:pt x="9459" y="2074"/>
                    <a:pt x="14468" y="0"/>
                    <a:pt x="19689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34947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69443" y="7358278"/>
            <a:ext cx="5603193" cy="4900247"/>
          </a:xfrm>
          <a:custGeom>
            <a:avLst/>
            <a:gdLst/>
            <a:ahLst/>
            <a:cxnLst/>
            <a:rect r="r" b="b" t="t" l="l"/>
            <a:pathLst>
              <a:path h="4900247" w="5603193">
                <a:moveTo>
                  <a:pt x="0" y="0"/>
                </a:moveTo>
                <a:lnTo>
                  <a:pt x="5603193" y="0"/>
                </a:lnTo>
                <a:lnTo>
                  <a:pt x="5603193" y="4900247"/>
                </a:lnTo>
                <a:lnTo>
                  <a:pt x="0" y="490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75934" y="-1028700"/>
            <a:ext cx="2420190" cy="2554903"/>
          </a:xfrm>
          <a:custGeom>
            <a:avLst/>
            <a:gdLst/>
            <a:ahLst/>
            <a:cxnLst/>
            <a:rect r="r" b="b" t="t" l="l"/>
            <a:pathLst>
              <a:path h="2554903" w="2420190">
                <a:moveTo>
                  <a:pt x="0" y="0"/>
                </a:moveTo>
                <a:lnTo>
                  <a:pt x="2420190" y="0"/>
                </a:lnTo>
                <a:lnTo>
                  <a:pt x="2420190" y="2554903"/>
                </a:lnTo>
                <a:lnTo>
                  <a:pt x="0" y="25549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169443" y="0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5" y="0"/>
                </a:lnTo>
                <a:lnTo>
                  <a:pt x="41987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48071" y="2639155"/>
            <a:ext cx="10402202" cy="6174365"/>
          </a:xfrm>
          <a:custGeom>
            <a:avLst/>
            <a:gdLst/>
            <a:ahLst/>
            <a:cxnLst/>
            <a:rect r="r" b="b" t="t" l="l"/>
            <a:pathLst>
              <a:path h="6174365" w="10402202">
                <a:moveTo>
                  <a:pt x="0" y="0"/>
                </a:moveTo>
                <a:lnTo>
                  <a:pt x="10402202" y="0"/>
                </a:lnTo>
                <a:lnTo>
                  <a:pt x="10402202" y="6174365"/>
                </a:lnTo>
                <a:lnTo>
                  <a:pt x="0" y="61743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40" t="-5023" r="-3540" b="-502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29356" y="8908770"/>
            <a:ext cx="12439632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ini tentatif dan dapat ditambah atau dikurang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30443" y="1518505"/>
            <a:ext cx="12510933" cy="97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7341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LIST DATA MENU DAN STOK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94955"/>
            <a:ext cx="16514419" cy="8229600"/>
            <a:chOff x="0" y="0"/>
            <a:chExt cx="4349477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947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49476">
                  <a:moveTo>
                    <a:pt x="19689" y="0"/>
                  </a:moveTo>
                  <a:lnTo>
                    <a:pt x="4329787" y="0"/>
                  </a:lnTo>
                  <a:cubicBezTo>
                    <a:pt x="4335009" y="0"/>
                    <a:pt x="4340017" y="2074"/>
                    <a:pt x="4343709" y="5767"/>
                  </a:cubicBezTo>
                  <a:cubicBezTo>
                    <a:pt x="4347402" y="9459"/>
                    <a:pt x="4349476" y="14468"/>
                    <a:pt x="4349476" y="19689"/>
                  </a:cubicBezTo>
                  <a:lnTo>
                    <a:pt x="4349476" y="2147777"/>
                  </a:lnTo>
                  <a:cubicBezTo>
                    <a:pt x="4349476" y="2158651"/>
                    <a:pt x="4340661" y="2167467"/>
                    <a:pt x="4329787" y="2167467"/>
                  </a:cubicBezTo>
                  <a:lnTo>
                    <a:pt x="19689" y="2167467"/>
                  </a:lnTo>
                  <a:cubicBezTo>
                    <a:pt x="14468" y="2167467"/>
                    <a:pt x="9459" y="2165392"/>
                    <a:pt x="5767" y="2161700"/>
                  </a:cubicBezTo>
                  <a:cubicBezTo>
                    <a:pt x="2074" y="2158007"/>
                    <a:pt x="0" y="2152999"/>
                    <a:pt x="0" y="2147777"/>
                  </a:cubicBezTo>
                  <a:lnTo>
                    <a:pt x="0" y="19689"/>
                  </a:lnTo>
                  <a:cubicBezTo>
                    <a:pt x="0" y="14468"/>
                    <a:pt x="2074" y="9459"/>
                    <a:pt x="5767" y="5767"/>
                  </a:cubicBezTo>
                  <a:cubicBezTo>
                    <a:pt x="9459" y="2074"/>
                    <a:pt x="14468" y="0"/>
                    <a:pt x="19689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34947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69443" y="7358278"/>
            <a:ext cx="5603193" cy="4900247"/>
          </a:xfrm>
          <a:custGeom>
            <a:avLst/>
            <a:gdLst/>
            <a:ahLst/>
            <a:cxnLst/>
            <a:rect r="r" b="b" t="t" l="l"/>
            <a:pathLst>
              <a:path h="4900247" w="5603193">
                <a:moveTo>
                  <a:pt x="0" y="0"/>
                </a:moveTo>
                <a:lnTo>
                  <a:pt x="5603193" y="0"/>
                </a:lnTo>
                <a:lnTo>
                  <a:pt x="5603193" y="4900247"/>
                </a:lnTo>
                <a:lnTo>
                  <a:pt x="0" y="490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75934" y="-1028700"/>
            <a:ext cx="2420190" cy="2554903"/>
          </a:xfrm>
          <a:custGeom>
            <a:avLst/>
            <a:gdLst/>
            <a:ahLst/>
            <a:cxnLst/>
            <a:rect r="r" b="b" t="t" l="l"/>
            <a:pathLst>
              <a:path h="2554903" w="2420190">
                <a:moveTo>
                  <a:pt x="0" y="0"/>
                </a:moveTo>
                <a:lnTo>
                  <a:pt x="2420190" y="0"/>
                </a:lnTo>
                <a:lnTo>
                  <a:pt x="2420190" y="2554903"/>
                </a:lnTo>
                <a:lnTo>
                  <a:pt x="0" y="25549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169443" y="0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5" y="0"/>
                </a:lnTo>
                <a:lnTo>
                  <a:pt x="41987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99613" y="7751002"/>
            <a:ext cx="3471862" cy="4114800"/>
          </a:xfrm>
          <a:custGeom>
            <a:avLst/>
            <a:gdLst/>
            <a:ahLst/>
            <a:cxnLst/>
            <a:rect r="r" b="b" t="t" l="l"/>
            <a:pathLst>
              <a:path h="4114800" w="3471862">
                <a:moveTo>
                  <a:pt x="0" y="0"/>
                </a:moveTo>
                <a:lnTo>
                  <a:pt x="3471862" y="0"/>
                </a:lnTo>
                <a:lnTo>
                  <a:pt x="3471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39231" y="2529303"/>
            <a:ext cx="10893357" cy="6728997"/>
          </a:xfrm>
          <a:custGeom>
            <a:avLst/>
            <a:gdLst/>
            <a:ahLst/>
            <a:cxnLst/>
            <a:rect r="r" b="b" t="t" l="l"/>
            <a:pathLst>
              <a:path h="6728997" w="10893357">
                <a:moveTo>
                  <a:pt x="0" y="0"/>
                </a:moveTo>
                <a:lnTo>
                  <a:pt x="10893357" y="0"/>
                </a:lnTo>
                <a:lnTo>
                  <a:pt x="10893357" y="6728997"/>
                </a:lnTo>
                <a:lnTo>
                  <a:pt x="0" y="6728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927" t="-11340" r="-5927" b="-1134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621453"/>
            <a:ext cx="16652421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INPUT IDENTITAS DAN NOMOR MEJA UNTUK DINE IN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9059">
            <a:off x="16240769" y="-221497"/>
            <a:ext cx="3328337" cy="4287085"/>
          </a:xfrm>
          <a:custGeom>
            <a:avLst/>
            <a:gdLst/>
            <a:ahLst/>
            <a:cxnLst/>
            <a:rect r="r" b="b" t="t" l="l"/>
            <a:pathLst>
              <a:path h="4287085" w="3328337">
                <a:moveTo>
                  <a:pt x="0" y="0"/>
                </a:moveTo>
                <a:lnTo>
                  <a:pt x="3328337" y="0"/>
                </a:lnTo>
                <a:lnTo>
                  <a:pt x="3328337" y="4287085"/>
                </a:lnTo>
                <a:lnTo>
                  <a:pt x="0" y="4287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46807" y="-872400"/>
            <a:ext cx="3951014" cy="2794445"/>
          </a:xfrm>
          <a:custGeom>
            <a:avLst/>
            <a:gdLst/>
            <a:ahLst/>
            <a:cxnLst/>
            <a:rect r="r" b="b" t="t" l="l"/>
            <a:pathLst>
              <a:path h="2794445" w="3951014">
                <a:moveTo>
                  <a:pt x="0" y="0"/>
                </a:moveTo>
                <a:lnTo>
                  <a:pt x="3951014" y="0"/>
                </a:lnTo>
                <a:lnTo>
                  <a:pt x="3951014" y="2794445"/>
                </a:lnTo>
                <a:lnTo>
                  <a:pt x="0" y="2794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10348" y="3778249"/>
            <a:ext cx="8006849" cy="6140786"/>
            <a:chOff x="0" y="0"/>
            <a:chExt cx="2108800" cy="1617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8800" cy="1617326"/>
            </a:xfrm>
            <a:custGeom>
              <a:avLst/>
              <a:gdLst/>
              <a:ahLst/>
              <a:cxnLst/>
              <a:rect r="r" b="b" t="t" l="l"/>
              <a:pathLst>
                <a:path h="1617326" w="2108800">
                  <a:moveTo>
                    <a:pt x="40610" y="0"/>
                  </a:moveTo>
                  <a:lnTo>
                    <a:pt x="2068189" y="0"/>
                  </a:lnTo>
                  <a:cubicBezTo>
                    <a:pt x="2090618" y="0"/>
                    <a:pt x="2108800" y="18182"/>
                    <a:pt x="2108800" y="40610"/>
                  </a:cubicBezTo>
                  <a:lnTo>
                    <a:pt x="2108800" y="1576716"/>
                  </a:lnTo>
                  <a:cubicBezTo>
                    <a:pt x="2108800" y="1587487"/>
                    <a:pt x="2104521" y="1597816"/>
                    <a:pt x="2096905" y="1605432"/>
                  </a:cubicBezTo>
                  <a:cubicBezTo>
                    <a:pt x="2089289" y="1613048"/>
                    <a:pt x="2078960" y="1617326"/>
                    <a:pt x="2068189" y="1617326"/>
                  </a:cubicBezTo>
                  <a:lnTo>
                    <a:pt x="40610" y="1617326"/>
                  </a:lnTo>
                  <a:cubicBezTo>
                    <a:pt x="29840" y="1617326"/>
                    <a:pt x="19510" y="1613048"/>
                    <a:pt x="11894" y="1605432"/>
                  </a:cubicBezTo>
                  <a:cubicBezTo>
                    <a:pt x="4279" y="1597816"/>
                    <a:pt x="0" y="1587487"/>
                    <a:pt x="0" y="1576716"/>
                  </a:cubicBezTo>
                  <a:lnTo>
                    <a:pt x="0" y="40610"/>
                  </a:lnTo>
                  <a:cubicBezTo>
                    <a:pt x="0" y="29840"/>
                    <a:pt x="4279" y="19510"/>
                    <a:pt x="11894" y="11894"/>
                  </a:cubicBezTo>
                  <a:cubicBezTo>
                    <a:pt x="19510" y="4279"/>
                    <a:pt x="29840" y="0"/>
                    <a:pt x="40610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08800" cy="1674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35080" y="8130444"/>
            <a:ext cx="2690855" cy="3189161"/>
          </a:xfrm>
          <a:custGeom>
            <a:avLst/>
            <a:gdLst/>
            <a:ahLst/>
            <a:cxnLst/>
            <a:rect r="r" b="b" t="t" l="l"/>
            <a:pathLst>
              <a:path h="3189161" w="2690855">
                <a:moveTo>
                  <a:pt x="0" y="0"/>
                </a:moveTo>
                <a:lnTo>
                  <a:pt x="2690855" y="0"/>
                </a:lnTo>
                <a:lnTo>
                  <a:pt x="2690855" y="3189162"/>
                </a:lnTo>
                <a:lnTo>
                  <a:pt x="0" y="3189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371033" y="3778249"/>
            <a:ext cx="9565485" cy="6140786"/>
            <a:chOff x="0" y="0"/>
            <a:chExt cx="2519305" cy="16173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19305" cy="1617326"/>
            </a:xfrm>
            <a:custGeom>
              <a:avLst/>
              <a:gdLst/>
              <a:ahLst/>
              <a:cxnLst/>
              <a:rect r="r" b="b" t="t" l="l"/>
              <a:pathLst>
                <a:path h="1617326" w="2519305">
                  <a:moveTo>
                    <a:pt x="33993" y="0"/>
                  </a:moveTo>
                  <a:lnTo>
                    <a:pt x="2485312" y="0"/>
                  </a:lnTo>
                  <a:cubicBezTo>
                    <a:pt x="2504086" y="0"/>
                    <a:pt x="2519305" y="15219"/>
                    <a:pt x="2519305" y="33993"/>
                  </a:cubicBezTo>
                  <a:lnTo>
                    <a:pt x="2519305" y="1583333"/>
                  </a:lnTo>
                  <a:cubicBezTo>
                    <a:pt x="2519305" y="1602107"/>
                    <a:pt x="2504086" y="1617326"/>
                    <a:pt x="2485312" y="1617326"/>
                  </a:cubicBezTo>
                  <a:lnTo>
                    <a:pt x="33993" y="1617326"/>
                  </a:lnTo>
                  <a:cubicBezTo>
                    <a:pt x="15219" y="1617326"/>
                    <a:pt x="0" y="1602107"/>
                    <a:pt x="0" y="1583333"/>
                  </a:cubicBezTo>
                  <a:lnTo>
                    <a:pt x="0" y="33993"/>
                  </a:lnTo>
                  <a:cubicBezTo>
                    <a:pt x="0" y="15219"/>
                    <a:pt x="15219" y="0"/>
                    <a:pt x="33993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19305" cy="1674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4504382" y="7911917"/>
            <a:ext cx="3991436" cy="3407689"/>
          </a:xfrm>
          <a:custGeom>
            <a:avLst/>
            <a:gdLst/>
            <a:ahLst/>
            <a:cxnLst/>
            <a:rect r="r" b="b" t="t" l="l"/>
            <a:pathLst>
              <a:path h="3407689" w="3991436">
                <a:moveTo>
                  <a:pt x="3991436" y="0"/>
                </a:moveTo>
                <a:lnTo>
                  <a:pt x="0" y="0"/>
                </a:lnTo>
                <a:lnTo>
                  <a:pt x="0" y="3407689"/>
                </a:lnTo>
                <a:lnTo>
                  <a:pt x="3991436" y="3407689"/>
                </a:lnTo>
                <a:lnTo>
                  <a:pt x="399143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97868" y="4238599"/>
            <a:ext cx="5673165" cy="5220088"/>
          </a:xfrm>
          <a:custGeom>
            <a:avLst/>
            <a:gdLst/>
            <a:ahLst/>
            <a:cxnLst/>
            <a:rect r="r" b="b" t="t" l="l"/>
            <a:pathLst>
              <a:path h="5220088" w="5673165">
                <a:moveTo>
                  <a:pt x="0" y="0"/>
                </a:moveTo>
                <a:lnTo>
                  <a:pt x="5673165" y="0"/>
                </a:lnTo>
                <a:lnTo>
                  <a:pt x="5673165" y="5220087"/>
                </a:lnTo>
                <a:lnTo>
                  <a:pt x="0" y="52200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157" t="-9952" r="-9157" b="-995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71033" y="4238599"/>
            <a:ext cx="9471967" cy="2958729"/>
          </a:xfrm>
          <a:custGeom>
            <a:avLst/>
            <a:gdLst/>
            <a:ahLst/>
            <a:cxnLst/>
            <a:rect r="r" b="b" t="t" l="l"/>
            <a:pathLst>
              <a:path h="2958729" w="9471967">
                <a:moveTo>
                  <a:pt x="0" y="0"/>
                </a:moveTo>
                <a:lnTo>
                  <a:pt x="9471967" y="0"/>
                </a:lnTo>
                <a:lnTo>
                  <a:pt x="9471967" y="2958729"/>
                </a:lnTo>
                <a:lnTo>
                  <a:pt x="0" y="2958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607" t="-17559" r="-14705" b="-1755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97026" y="1238250"/>
            <a:ext cx="14018644" cy="25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EFE3D4"/>
                </a:solidFill>
                <a:latin typeface="BM Hanna"/>
                <a:ea typeface="BM Hanna"/>
                <a:cs typeface="BM Hanna"/>
                <a:sym typeface="BM Hanna"/>
              </a:rPr>
              <a:t>ALGORITMA PILIH JENIS MENU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66158" y="1028700"/>
            <a:ext cx="9393142" cy="9865952"/>
            <a:chOff x="0" y="0"/>
            <a:chExt cx="2473914" cy="25984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3914" cy="2598440"/>
            </a:xfrm>
            <a:custGeom>
              <a:avLst/>
              <a:gdLst/>
              <a:ahLst/>
              <a:cxnLst/>
              <a:rect r="r" b="b" t="t" l="l"/>
              <a:pathLst>
                <a:path h="2598440" w="2473914">
                  <a:moveTo>
                    <a:pt x="34617" y="0"/>
                  </a:moveTo>
                  <a:lnTo>
                    <a:pt x="2439297" y="0"/>
                  </a:lnTo>
                  <a:cubicBezTo>
                    <a:pt x="2458415" y="0"/>
                    <a:pt x="2473914" y="15498"/>
                    <a:pt x="2473914" y="34617"/>
                  </a:cubicBezTo>
                  <a:lnTo>
                    <a:pt x="2473914" y="2563823"/>
                  </a:lnTo>
                  <a:cubicBezTo>
                    <a:pt x="2473914" y="2582942"/>
                    <a:pt x="2458415" y="2598440"/>
                    <a:pt x="2439297" y="2598440"/>
                  </a:cubicBezTo>
                  <a:lnTo>
                    <a:pt x="34617" y="2598440"/>
                  </a:lnTo>
                  <a:cubicBezTo>
                    <a:pt x="15498" y="2598440"/>
                    <a:pt x="0" y="2582942"/>
                    <a:pt x="0" y="2563823"/>
                  </a:cubicBezTo>
                  <a:lnTo>
                    <a:pt x="0" y="34617"/>
                  </a:lnTo>
                  <a:cubicBezTo>
                    <a:pt x="0" y="15498"/>
                    <a:pt x="15498" y="0"/>
                    <a:pt x="34617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73914" cy="2655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514876" y="-476841"/>
            <a:ext cx="5252464" cy="5620341"/>
          </a:xfrm>
          <a:custGeom>
            <a:avLst/>
            <a:gdLst/>
            <a:ahLst/>
            <a:cxnLst/>
            <a:rect r="r" b="b" t="t" l="l"/>
            <a:pathLst>
              <a:path h="5620341" w="5252464">
                <a:moveTo>
                  <a:pt x="5252465" y="0"/>
                </a:moveTo>
                <a:lnTo>
                  <a:pt x="0" y="0"/>
                </a:lnTo>
                <a:lnTo>
                  <a:pt x="0" y="5620341"/>
                </a:lnTo>
                <a:lnTo>
                  <a:pt x="5252465" y="5620341"/>
                </a:lnTo>
                <a:lnTo>
                  <a:pt x="52524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05129" y="9040148"/>
            <a:ext cx="7315200" cy="1981754"/>
          </a:xfrm>
          <a:custGeom>
            <a:avLst/>
            <a:gdLst/>
            <a:ahLst/>
            <a:cxnLst/>
            <a:rect r="r" b="b" t="t" l="l"/>
            <a:pathLst>
              <a:path h="1981754" w="7315200">
                <a:moveTo>
                  <a:pt x="0" y="0"/>
                </a:moveTo>
                <a:lnTo>
                  <a:pt x="7315200" y="0"/>
                </a:lnTo>
                <a:lnTo>
                  <a:pt x="7315200" y="1981754"/>
                </a:lnTo>
                <a:lnTo>
                  <a:pt x="0" y="1981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30811" y="-476841"/>
            <a:ext cx="4826211" cy="4220741"/>
          </a:xfrm>
          <a:custGeom>
            <a:avLst/>
            <a:gdLst/>
            <a:ahLst/>
            <a:cxnLst/>
            <a:rect r="r" b="b" t="t" l="l"/>
            <a:pathLst>
              <a:path h="4220741" w="4826211">
                <a:moveTo>
                  <a:pt x="0" y="0"/>
                </a:moveTo>
                <a:lnTo>
                  <a:pt x="4826211" y="0"/>
                </a:lnTo>
                <a:lnTo>
                  <a:pt x="4826211" y="4220741"/>
                </a:lnTo>
                <a:lnTo>
                  <a:pt x="0" y="4220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28700" y="3233716"/>
            <a:ext cx="7417778" cy="8276460"/>
          </a:xfrm>
          <a:custGeom>
            <a:avLst/>
            <a:gdLst/>
            <a:ahLst/>
            <a:cxnLst/>
            <a:rect r="r" b="b" t="t" l="l"/>
            <a:pathLst>
              <a:path h="8276460" w="7417778">
                <a:moveTo>
                  <a:pt x="7417778" y="0"/>
                </a:moveTo>
                <a:lnTo>
                  <a:pt x="0" y="0"/>
                </a:lnTo>
                <a:lnTo>
                  <a:pt x="0" y="8276460"/>
                </a:lnTo>
                <a:lnTo>
                  <a:pt x="7417778" y="8276460"/>
                </a:lnTo>
                <a:lnTo>
                  <a:pt x="741777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5809230" y="3430608"/>
            <a:ext cx="2431158" cy="1940506"/>
          </a:xfrm>
          <a:custGeom>
            <a:avLst/>
            <a:gdLst/>
            <a:ahLst/>
            <a:cxnLst/>
            <a:rect r="r" b="b" t="t" l="l"/>
            <a:pathLst>
              <a:path h="1940506" w="2431158">
                <a:moveTo>
                  <a:pt x="2431159" y="0"/>
                </a:moveTo>
                <a:lnTo>
                  <a:pt x="0" y="0"/>
                </a:lnTo>
                <a:lnTo>
                  <a:pt x="0" y="1940507"/>
                </a:lnTo>
                <a:lnTo>
                  <a:pt x="2431159" y="1940507"/>
                </a:lnTo>
                <a:lnTo>
                  <a:pt x="243115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08908" y="4400861"/>
            <a:ext cx="7643072" cy="4845678"/>
          </a:xfrm>
          <a:custGeom>
            <a:avLst/>
            <a:gdLst/>
            <a:ahLst/>
            <a:cxnLst/>
            <a:rect r="r" b="b" t="t" l="l"/>
            <a:pathLst>
              <a:path h="4845678" w="7643072">
                <a:moveTo>
                  <a:pt x="0" y="0"/>
                </a:moveTo>
                <a:lnTo>
                  <a:pt x="7643073" y="0"/>
                </a:lnTo>
                <a:lnTo>
                  <a:pt x="7643073" y="4845679"/>
                </a:lnTo>
                <a:lnTo>
                  <a:pt x="0" y="48456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525" t="-10292" r="-6525" b="-1029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46478" y="1487987"/>
            <a:ext cx="7905503" cy="261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4"/>
              </a:lnSpc>
            </a:pPr>
            <a:r>
              <a:rPr lang="en-US" sz="6911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ALGORITMA MENCATAT JUMLAH PESANAN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07621" y="934523"/>
            <a:ext cx="13536124" cy="227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1"/>
              </a:lnSpc>
            </a:pPr>
            <a:r>
              <a:rPr lang="en-US" sz="892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ALGORITMA MENAMBAH PESANAN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95572" y="198952"/>
            <a:ext cx="3897838" cy="4114800"/>
          </a:xfrm>
          <a:custGeom>
            <a:avLst/>
            <a:gdLst/>
            <a:ahLst/>
            <a:cxnLst/>
            <a:rect r="r" b="b" t="t" l="l"/>
            <a:pathLst>
              <a:path h="4114800" w="3897838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22274" y="0"/>
            <a:ext cx="4517246" cy="4114800"/>
          </a:xfrm>
          <a:custGeom>
            <a:avLst/>
            <a:gdLst/>
            <a:ahLst/>
            <a:cxnLst/>
            <a:rect r="r" b="b" t="t" l="l"/>
            <a:pathLst>
              <a:path h="4114800" w="4517246">
                <a:moveTo>
                  <a:pt x="0" y="0"/>
                </a:moveTo>
                <a:lnTo>
                  <a:pt x="4517245" y="0"/>
                </a:lnTo>
                <a:lnTo>
                  <a:pt x="4517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44330" y="3487629"/>
            <a:ext cx="11262708" cy="6046893"/>
          </a:xfrm>
          <a:custGeom>
            <a:avLst/>
            <a:gdLst/>
            <a:ahLst/>
            <a:cxnLst/>
            <a:rect r="r" b="b" t="t" l="l"/>
            <a:pathLst>
              <a:path h="6046893" w="11262708">
                <a:moveTo>
                  <a:pt x="0" y="0"/>
                </a:moveTo>
                <a:lnTo>
                  <a:pt x="11262707" y="0"/>
                </a:lnTo>
                <a:lnTo>
                  <a:pt x="11262707" y="6046893"/>
                </a:lnTo>
                <a:lnTo>
                  <a:pt x="0" y="60468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927" t="-10157" r="-5927" b="-10157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333432" y="6172200"/>
            <a:ext cx="4559335" cy="4114800"/>
          </a:xfrm>
          <a:custGeom>
            <a:avLst/>
            <a:gdLst/>
            <a:ahLst/>
            <a:cxnLst/>
            <a:rect r="r" b="b" t="t" l="l"/>
            <a:pathLst>
              <a:path h="4114800" w="4559335">
                <a:moveTo>
                  <a:pt x="4559335" y="0"/>
                </a:moveTo>
                <a:lnTo>
                  <a:pt x="0" y="0"/>
                </a:lnTo>
                <a:lnTo>
                  <a:pt x="0" y="4114800"/>
                </a:lnTo>
                <a:lnTo>
                  <a:pt x="4559335" y="4114800"/>
                </a:lnTo>
                <a:lnTo>
                  <a:pt x="455933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684496" y="7200900"/>
            <a:ext cx="4032504" cy="4114800"/>
          </a:xfrm>
          <a:custGeom>
            <a:avLst/>
            <a:gdLst/>
            <a:ahLst/>
            <a:cxnLst/>
            <a:rect r="r" b="b" t="t" l="l"/>
            <a:pathLst>
              <a:path h="4114800" w="4032504">
                <a:moveTo>
                  <a:pt x="4032504" y="0"/>
                </a:moveTo>
                <a:lnTo>
                  <a:pt x="0" y="0"/>
                </a:lnTo>
                <a:lnTo>
                  <a:pt x="0" y="4114800"/>
                </a:lnTo>
                <a:lnTo>
                  <a:pt x="4032504" y="4114800"/>
                </a:lnTo>
                <a:lnTo>
                  <a:pt x="403250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3870" y="389732"/>
            <a:ext cx="7320803" cy="9507536"/>
          </a:xfrm>
          <a:custGeom>
            <a:avLst/>
            <a:gdLst/>
            <a:ahLst/>
            <a:cxnLst/>
            <a:rect r="r" b="b" t="t" l="l"/>
            <a:pathLst>
              <a:path h="9507536" w="7320803">
                <a:moveTo>
                  <a:pt x="0" y="0"/>
                </a:moveTo>
                <a:lnTo>
                  <a:pt x="7320803" y="0"/>
                </a:lnTo>
                <a:lnTo>
                  <a:pt x="7320803" y="9507536"/>
                </a:lnTo>
                <a:lnTo>
                  <a:pt x="0" y="950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55837">
            <a:off x="6716389" y="624673"/>
            <a:ext cx="2536569" cy="3461819"/>
          </a:xfrm>
          <a:custGeom>
            <a:avLst/>
            <a:gdLst/>
            <a:ahLst/>
            <a:cxnLst/>
            <a:rect r="r" b="b" t="t" l="l"/>
            <a:pathLst>
              <a:path h="3461819" w="2536569">
                <a:moveTo>
                  <a:pt x="0" y="0"/>
                </a:moveTo>
                <a:lnTo>
                  <a:pt x="2536569" y="0"/>
                </a:lnTo>
                <a:lnTo>
                  <a:pt x="2536569" y="3461819"/>
                </a:lnTo>
                <a:lnTo>
                  <a:pt x="0" y="3461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71139">
            <a:off x="1028984" y="792541"/>
            <a:ext cx="1715649" cy="2341456"/>
          </a:xfrm>
          <a:custGeom>
            <a:avLst/>
            <a:gdLst/>
            <a:ahLst/>
            <a:cxnLst/>
            <a:rect r="r" b="b" t="t" l="l"/>
            <a:pathLst>
              <a:path h="2341456" w="1715649">
                <a:moveTo>
                  <a:pt x="0" y="0"/>
                </a:moveTo>
                <a:lnTo>
                  <a:pt x="1715649" y="0"/>
                </a:lnTo>
                <a:lnTo>
                  <a:pt x="1715649" y="2341456"/>
                </a:lnTo>
                <a:lnTo>
                  <a:pt x="0" y="234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622" y="4383779"/>
            <a:ext cx="10198387" cy="4874521"/>
            <a:chOff x="0" y="0"/>
            <a:chExt cx="2685995" cy="12838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85995" cy="1283825"/>
            </a:xfrm>
            <a:custGeom>
              <a:avLst/>
              <a:gdLst/>
              <a:ahLst/>
              <a:cxnLst/>
              <a:rect r="r" b="b" t="t" l="l"/>
              <a:pathLst>
                <a:path h="1283825" w="2685995">
                  <a:moveTo>
                    <a:pt x="31884" y="0"/>
                  </a:moveTo>
                  <a:lnTo>
                    <a:pt x="2654111" y="0"/>
                  </a:lnTo>
                  <a:cubicBezTo>
                    <a:pt x="2662567" y="0"/>
                    <a:pt x="2670677" y="3359"/>
                    <a:pt x="2676656" y="9338"/>
                  </a:cubicBezTo>
                  <a:cubicBezTo>
                    <a:pt x="2682636" y="15318"/>
                    <a:pt x="2685995" y="23427"/>
                    <a:pt x="2685995" y="31884"/>
                  </a:cubicBezTo>
                  <a:lnTo>
                    <a:pt x="2685995" y="1251941"/>
                  </a:lnTo>
                  <a:cubicBezTo>
                    <a:pt x="2685995" y="1260397"/>
                    <a:pt x="2682636" y="1268507"/>
                    <a:pt x="2676656" y="1274486"/>
                  </a:cubicBezTo>
                  <a:cubicBezTo>
                    <a:pt x="2670677" y="1280466"/>
                    <a:pt x="2662567" y="1283825"/>
                    <a:pt x="2654111" y="1283825"/>
                  </a:cubicBezTo>
                  <a:lnTo>
                    <a:pt x="31884" y="1283825"/>
                  </a:lnTo>
                  <a:cubicBezTo>
                    <a:pt x="23427" y="1283825"/>
                    <a:pt x="15318" y="1280466"/>
                    <a:pt x="9338" y="1274486"/>
                  </a:cubicBezTo>
                  <a:cubicBezTo>
                    <a:pt x="3359" y="1268507"/>
                    <a:pt x="0" y="1260397"/>
                    <a:pt x="0" y="1251941"/>
                  </a:cubicBezTo>
                  <a:lnTo>
                    <a:pt x="0" y="31884"/>
                  </a:lnTo>
                  <a:cubicBezTo>
                    <a:pt x="0" y="23427"/>
                    <a:pt x="3359" y="15318"/>
                    <a:pt x="9338" y="9338"/>
                  </a:cubicBezTo>
                  <a:cubicBezTo>
                    <a:pt x="15318" y="3359"/>
                    <a:pt x="23427" y="0"/>
                    <a:pt x="31884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685995" cy="1340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617793" y="-508556"/>
            <a:ext cx="3897593" cy="3408622"/>
          </a:xfrm>
          <a:custGeom>
            <a:avLst/>
            <a:gdLst/>
            <a:ahLst/>
            <a:cxnLst/>
            <a:rect r="r" b="b" t="t" l="l"/>
            <a:pathLst>
              <a:path h="3408622" w="3897593">
                <a:moveTo>
                  <a:pt x="0" y="0"/>
                </a:moveTo>
                <a:lnTo>
                  <a:pt x="3897593" y="0"/>
                </a:lnTo>
                <a:lnTo>
                  <a:pt x="3897593" y="3408622"/>
                </a:lnTo>
                <a:lnTo>
                  <a:pt x="0" y="3408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419711">
            <a:off x="-669291" y="7248429"/>
            <a:ext cx="3275863" cy="3654614"/>
          </a:xfrm>
          <a:custGeom>
            <a:avLst/>
            <a:gdLst/>
            <a:ahLst/>
            <a:cxnLst/>
            <a:rect r="r" b="b" t="t" l="l"/>
            <a:pathLst>
              <a:path h="3654614" w="3275863">
                <a:moveTo>
                  <a:pt x="0" y="0"/>
                </a:moveTo>
                <a:lnTo>
                  <a:pt x="3275863" y="0"/>
                </a:lnTo>
                <a:lnTo>
                  <a:pt x="3275863" y="3654614"/>
                </a:lnTo>
                <a:lnTo>
                  <a:pt x="0" y="3654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46635" y="6172200"/>
            <a:ext cx="3897838" cy="4114800"/>
          </a:xfrm>
          <a:custGeom>
            <a:avLst/>
            <a:gdLst/>
            <a:ahLst/>
            <a:cxnLst/>
            <a:rect r="r" b="b" t="t" l="l"/>
            <a:pathLst>
              <a:path h="4114800" w="3897838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84986" y="5143500"/>
            <a:ext cx="9929659" cy="3202373"/>
          </a:xfrm>
          <a:custGeom>
            <a:avLst/>
            <a:gdLst/>
            <a:ahLst/>
            <a:cxnLst/>
            <a:rect r="r" b="b" t="t" l="l"/>
            <a:pathLst>
              <a:path h="3202373" w="9929659">
                <a:moveTo>
                  <a:pt x="0" y="0"/>
                </a:moveTo>
                <a:lnTo>
                  <a:pt x="9929659" y="0"/>
                </a:lnTo>
                <a:lnTo>
                  <a:pt x="9929659" y="3202373"/>
                </a:lnTo>
                <a:lnTo>
                  <a:pt x="0" y="32023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906" t="-18816" r="-6906" b="-1881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218398" y="1734842"/>
            <a:ext cx="9462836" cy="25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OPSI PEMBAYARAN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286629" y="-431434"/>
            <a:ext cx="5603193" cy="4900247"/>
          </a:xfrm>
          <a:custGeom>
            <a:avLst/>
            <a:gdLst/>
            <a:ahLst/>
            <a:cxnLst/>
            <a:rect r="r" b="b" t="t" l="l"/>
            <a:pathLst>
              <a:path h="4900247" w="5603193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26364" y="3365954"/>
            <a:ext cx="11259488" cy="5892346"/>
            <a:chOff x="0" y="0"/>
            <a:chExt cx="2965462" cy="15518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65462" cy="1551894"/>
            </a:xfrm>
            <a:custGeom>
              <a:avLst/>
              <a:gdLst/>
              <a:ahLst/>
              <a:cxnLst/>
              <a:rect r="r" b="b" t="t" l="l"/>
              <a:pathLst>
                <a:path h="1551894" w="2965462">
                  <a:moveTo>
                    <a:pt x="28879" y="0"/>
                  </a:moveTo>
                  <a:lnTo>
                    <a:pt x="2936583" y="0"/>
                  </a:lnTo>
                  <a:cubicBezTo>
                    <a:pt x="2944242" y="0"/>
                    <a:pt x="2951588" y="3043"/>
                    <a:pt x="2957003" y="8458"/>
                  </a:cubicBezTo>
                  <a:cubicBezTo>
                    <a:pt x="2962419" y="13874"/>
                    <a:pt x="2965462" y="21220"/>
                    <a:pt x="2965462" y="28879"/>
                  </a:cubicBezTo>
                  <a:lnTo>
                    <a:pt x="2965462" y="1523015"/>
                  </a:lnTo>
                  <a:cubicBezTo>
                    <a:pt x="2965462" y="1538964"/>
                    <a:pt x="2952532" y="1551894"/>
                    <a:pt x="2936583" y="1551894"/>
                  </a:cubicBezTo>
                  <a:lnTo>
                    <a:pt x="28879" y="1551894"/>
                  </a:lnTo>
                  <a:cubicBezTo>
                    <a:pt x="12929" y="1551894"/>
                    <a:pt x="0" y="1538964"/>
                    <a:pt x="0" y="1523015"/>
                  </a:cubicBezTo>
                  <a:lnTo>
                    <a:pt x="0" y="28879"/>
                  </a:lnTo>
                  <a:cubicBezTo>
                    <a:pt x="0" y="12929"/>
                    <a:pt x="12929" y="0"/>
                    <a:pt x="28879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965462" cy="1609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867707">
            <a:off x="15270025" y="6420211"/>
            <a:ext cx="3978551" cy="4438545"/>
          </a:xfrm>
          <a:custGeom>
            <a:avLst/>
            <a:gdLst/>
            <a:ahLst/>
            <a:cxnLst/>
            <a:rect r="r" b="b" t="t" l="l"/>
            <a:pathLst>
              <a:path h="4438545" w="3978551">
                <a:moveTo>
                  <a:pt x="0" y="0"/>
                </a:moveTo>
                <a:lnTo>
                  <a:pt x="3978550" y="0"/>
                </a:lnTo>
                <a:lnTo>
                  <a:pt x="3978550" y="4438545"/>
                </a:lnTo>
                <a:lnTo>
                  <a:pt x="0" y="4438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62679" y="3739585"/>
            <a:ext cx="10386859" cy="5145084"/>
          </a:xfrm>
          <a:custGeom>
            <a:avLst/>
            <a:gdLst/>
            <a:ahLst/>
            <a:cxnLst/>
            <a:rect r="r" b="b" t="t" l="l"/>
            <a:pathLst>
              <a:path h="5145084" w="10386859">
                <a:moveTo>
                  <a:pt x="0" y="0"/>
                </a:moveTo>
                <a:lnTo>
                  <a:pt x="10386859" y="0"/>
                </a:lnTo>
                <a:lnTo>
                  <a:pt x="10386859" y="5145084"/>
                </a:lnTo>
                <a:lnTo>
                  <a:pt x="0" y="5145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01" t="-8482" r="-4401" b="-8482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06040" y="497865"/>
            <a:ext cx="13475920" cy="1994034"/>
            <a:chOff x="0" y="0"/>
            <a:chExt cx="17967894" cy="265871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7967894" cy="2658711"/>
              <a:chOff x="0" y="0"/>
              <a:chExt cx="3549214" cy="52517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549214" cy="525178"/>
              </a:xfrm>
              <a:custGeom>
                <a:avLst/>
                <a:gdLst/>
                <a:ahLst/>
                <a:cxnLst/>
                <a:rect r="r" b="b" t="t" l="l"/>
                <a:pathLst>
                  <a:path h="525178" w="3549214">
                    <a:moveTo>
                      <a:pt x="24129" y="0"/>
                    </a:moveTo>
                    <a:lnTo>
                      <a:pt x="3525084" y="0"/>
                    </a:lnTo>
                    <a:cubicBezTo>
                      <a:pt x="3531484" y="0"/>
                      <a:pt x="3537621" y="2542"/>
                      <a:pt x="3542146" y="7067"/>
                    </a:cubicBezTo>
                    <a:cubicBezTo>
                      <a:pt x="3546671" y="11592"/>
                      <a:pt x="3549214" y="17730"/>
                      <a:pt x="3549214" y="24129"/>
                    </a:cubicBezTo>
                    <a:lnTo>
                      <a:pt x="3549214" y="501049"/>
                    </a:lnTo>
                    <a:cubicBezTo>
                      <a:pt x="3549214" y="507448"/>
                      <a:pt x="3546671" y="513585"/>
                      <a:pt x="3542146" y="518110"/>
                    </a:cubicBezTo>
                    <a:cubicBezTo>
                      <a:pt x="3537621" y="522635"/>
                      <a:pt x="3531484" y="525178"/>
                      <a:pt x="3525084" y="525178"/>
                    </a:cubicBezTo>
                    <a:lnTo>
                      <a:pt x="24129" y="525178"/>
                    </a:lnTo>
                    <a:cubicBezTo>
                      <a:pt x="17730" y="525178"/>
                      <a:pt x="11592" y="522635"/>
                      <a:pt x="7067" y="518110"/>
                    </a:cubicBezTo>
                    <a:cubicBezTo>
                      <a:pt x="2542" y="513585"/>
                      <a:pt x="0" y="507448"/>
                      <a:pt x="0" y="501049"/>
                    </a:cubicBezTo>
                    <a:lnTo>
                      <a:pt x="0" y="24129"/>
                    </a:lnTo>
                    <a:cubicBezTo>
                      <a:pt x="0" y="17730"/>
                      <a:pt x="2542" y="11592"/>
                      <a:pt x="7067" y="7067"/>
                    </a:cubicBezTo>
                    <a:cubicBezTo>
                      <a:pt x="11592" y="2542"/>
                      <a:pt x="17730" y="0"/>
                      <a:pt x="24129" y="0"/>
                    </a:cubicBezTo>
                    <a:close/>
                  </a:path>
                </a:pathLst>
              </a:custGeom>
              <a:solidFill>
                <a:srgbClr val="FFCE3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3549214" cy="582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27099" y="721021"/>
              <a:ext cx="15513695" cy="1318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39"/>
                </a:lnSpc>
                <a:spcBef>
                  <a:spcPct val="0"/>
                </a:spcBef>
              </a:pPr>
              <a:r>
                <a:rPr lang="en-US" sz="7256">
                  <a:solidFill>
                    <a:srgbClr val="000000"/>
                  </a:solidFill>
                  <a:latin typeface="BM Hanna"/>
                  <a:ea typeface="BM Hanna"/>
                  <a:cs typeface="BM Hanna"/>
                  <a:sym typeface="BM Hanna"/>
                </a:rPr>
                <a:t>ALGORITMA BILL PESANAN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45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52607">
            <a:off x="-1772897" y="-103331"/>
            <a:ext cx="5603193" cy="4900247"/>
          </a:xfrm>
          <a:custGeom>
            <a:avLst/>
            <a:gdLst/>
            <a:ahLst/>
            <a:cxnLst/>
            <a:rect r="r" b="b" t="t" l="l"/>
            <a:pathLst>
              <a:path h="4900247" w="5603193">
                <a:moveTo>
                  <a:pt x="5603194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4" y="4900247"/>
                </a:lnTo>
                <a:lnTo>
                  <a:pt x="56031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0087" y="-52202"/>
            <a:ext cx="1937762" cy="2161804"/>
          </a:xfrm>
          <a:custGeom>
            <a:avLst/>
            <a:gdLst/>
            <a:ahLst/>
            <a:cxnLst/>
            <a:rect r="r" b="b" t="t" l="l"/>
            <a:pathLst>
              <a:path h="2161804" w="1937762">
                <a:moveTo>
                  <a:pt x="0" y="0"/>
                </a:moveTo>
                <a:lnTo>
                  <a:pt x="1937762" y="0"/>
                </a:lnTo>
                <a:lnTo>
                  <a:pt x="1937762" y="2161804"/>
                </a:lnTo>
                <a:lnTo>
                  <a:pt x="0" y="2161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45633" y="4395014"/>
            <a:ext cx="10810525" cy="2732152"/>
            <a:chOff x="0" y="0"/>
            <a:chExt cx="2847216" cy="7195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7217" cy="719579"/>
            </a:xfrm>
            <a:custGeom>
              <a:avLst/>
              <a:gdLst/>
              <a:ahLst/>
              <a:cxnLst/>
              <a:rect r="r" b="b" t="t" l="l"/>
              <a:pathLst>
                <a:path h="719579" w="2847217">
                  <a:moveTo>
                    <a:pt x="30078" y="0"/>
                  </a:moveTo>
                  <a:lnTo>
                    <a:pt x="2817138" y="0"/>
                  </a:lnTo>
                  <a:cubicBezTo>
                    <a:pt x="2825116" y="0"/>
                    <a:pt x="2832766" y="3169"/>
                    <a:pt x="2838407" y="8810"/>
                  </a:cubicBezTo>
                  <a:cubicBezTo>
                    <a:pt x="2844048" y="14450"/>
                    <a:pt x="2847217" y="22101"/>
                    <a:pt x="2847217" y="30078"/>
                  </a:cubicBezTo>
                  <a:lnTo>
                    <a:pt x="2847217" y="689501"/>
                  </a:lnTo>
                  <a:cubicBezTo>
                    <a:pt x="2847217" y="697478"/>
                    <a:pt x="2844048" y="705129"/>
                    <a:pt x="2838407" y="710769"/>
                  </a:cubicBezTo>
                  <a:cubicBezTo>
                    <a:pt x="2832766" y="716410"/>
                    <a:pt x="2825116" y="719579"/>
                    <a:pt x="2817138" y="719579"/>
                  </a:cubicBezTo>
                  <a:lnTo>
                    <a:pt x="30078" y="719579"/>
                  </a:lnTo>
                  <a:cubicBezTo>
                    <a:pt x="22101" y="719579"/>
                    <a:pt x="14450" y="716410"/>
                    <a:pt x="8810" y="710769"/>
                  </a:cubicBezTo>
                  <a:cubicBezTo>
                    <a:pt x="3169" y="705129"/>
                    <a:pt x="0" y="697478"/>
                    <a:pt x="0" y="689501"/>
                  </a:cubicBezTo>
                  <a:lnTo>
                    <a:pt x="0" y="30078"/>
                  </a:lnTo>
                  <a:cubicBezTo>
                    <a:pt x="0" y="22101"/>
                    <a:pt x="3169" y="14450"/>
                    <a:pt x="8810" y="8810"/>
                  </a:cubicBezTo>
                  <a:cubicBezTo>
                    <a:pt x="14450" y="3169"/>
                    <a:pt x="22101" y="0"/>
                    <a:pt x="30078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847216" cy="77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5334000"/>
            <a:ext cx="11027458" cy="2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5"/>
              </a:lnSpc>
            </a:pPr>
            <a:r>
              <a:rPr lang="en-US" sz="9397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TERIMA KASIH </a:t>
            </a:r>
          </a:p>
          <a:p>
            <a:pPr algn="ctr" marL="0" indent="0" lvl="0">
              <a:lnSpc>
                <a:spcPts val="9115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62272" y="2109602"/>
            <a:ext cx="7320803" cy="9507536"/>
          </a:xfrm>
          <a:custGeom>
            <a:avLst/>
            <a:gdLst/>
            <a:ahLst/>
            <a:cxnLst/>
            <a:rect r="r" b="b" t="t" l="l"/>
            <a:pathLst>
              <a:path h="9507536" w="7320803">
                <a:moveTo>
                  <a:pt x="0" y="0"/>
                </a:moveTo>
                <a:lnTo>
                  <a:pt x="7320803" y="0"/>
                </a:lnTo>
                <a:lnTo>
                  <a:pt x="7320803" y="9507536"/>
                </a:lnTo>
                <a:lnTo>
                  <a:pt x="0" y="950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45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1592" y="-85725"/>
            <a:ext cx="3359446" cy="3035717"/>
          </a:xfrm>
          <a:custGeom>
            <a:avLst/>
            <a:gdLst/>
            <a:ahLst/>
            <a:cxnLst/>
            <a:rect r="r" b="b" t="t" l="l"/>
            <a:pathLst>
              <a:path h="3035717" w="3359446">
                <a:moveTo>
                  <a:pt x="0" y="0"/>
                </a:moveTo>
                <a:lnTo>
                  <a:pt x="3359445" y="0"/>
                </a:lnTo>
                <a:lnTo>
                  <a:pt x="3359445" y="3035717"/>
                </a:lnTo>
                <a:lnTo>
                  <a:pt x="0" y="303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709078" y="-85725"/>
            <a:ext cx="3150515" cy="2846919"/>
          </a:xfrm>
          <a:custGeom>
            <a:avLst/>
            <a:gdLst/>
            <a:ahLst/>
            <a:cxnLst/>
            <a:rect r="r" b="b" t="t" l="l"/>
            <a:pathLst>
              <a:path h="2846919" w="3150515">
                <a:moveTo>
                  <a:pt x="3150514" y="0"/>
                </a:moveTo>
                <a:lnTo>
                  <a:pt x="0" y="0"/>
                </a:lnTo>
                <a:lnTo>
                  <a:pt x="0" y="2846919"/>
                </a:lnTo>
                <a:lnTo>
                  <a:pt x="3150514" y="2846919"/>
                </a:lnTo>
                <a:lnTo>
                  <a:pt x="31505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89509" y="3939540"/>
            <a:ext cx="4199333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690556" y="1294891"/>
            <a:ext cx="3674687" cy="4774173"/>
            <a:chOff x="0" y="0"/>
            <a:chExt cx="4899582" cy="6365564"/>
          </a:xfrm>
        </p:grpSpPr>
        <p:grpSp>
          <p:nvGrpSpPr>
            <p:cNvPr name="Group 6" id="6"/>
            <p:cNvGrpSpPr/>
            <p:nvPr/>
          </p:nvGrpSpPr>
          <p:grpSpPr>
            <a:xfrm rot="-5400000">
              <a:off x="388799" y="1101537"/>
              <a:ext cx="4121984" cy="4899582"/>
              <a:chOff x="0" y="0"/>
              <a:chExt cx="818059" cy="97238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8059" cy="972383"/>
              </a:xfrm>
              <a:custGeom>
                <a:avLst/>
                <a:gdLst/>
                <a:ahLst/>
                <a:cxnLst/>
                <a:rect r="r" b="b" t="t" l="l"/>
                <a:pathLst>
                  <a:path h="972383" w="818059">
                    <a:moveTo>
                      <a:pt x="104686" y="0"/>
                    </a:moveTo>
                    <a:lnTo>
                      <a:pt x="713374" y="0"/>
                    </a:lnTo>
                    <a:cubicBezTo>
                      <a:pt x="741138" y="0"/>
                      <a:pt x="767765" y="11029"/>
                      <a:pt x="787397" y="30662"/>
                    </a:cubicBezTo>
                    <a:cubicBezTo>
                      <a:pt x="807030" y="50294"/>
                      <a:pt x="818059" y="76921"/>
                      <a:pt x="818059" y="104686"/>
                    </a:cubicBezTo>
                    <a:lnTo>
                      <a:pt x="818059" y="867698"/>
                    </a:lnTo>
                    <a:cubicBezTo>
                      <a:pt x="818059" y="925514"/>
                      <a:pt x="771190" y="972383"/>
                      <a:pt x="713374" y="972383"/>
                    </a:cubicBezTo>
                    <a:lnTo>
                      <a:pt x="104686" y="972383"/>
                    </a:lnTo>
                    <a:cubicBezTo>
                      <a:pt x="46869" y="972383"/>
                      <a:pt x="0" y="925514"/>
                      <a:pt x="0" y="867698"/>
                    </a:cubicBezTo>
                    <a:lnTo>
                      <a:pt x="0" y="104686"/>
                    </a:lnTo>
                    <a:cubicBezTo>
                      <a:pt x="0" y="46869"/>
                      <a:pt x="46869" y="0"/>
                      <a:pt x="104686" y="0"/>
                    </a:cubicBezTo>
                    <a:close/>
                  </a:path>
                </a:pathLst>
              </a:custGeom>
              <a:solidFill>
                <a:srgbClr val="FFCE3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818059" cy="1029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850957" y="0"/>
              <a:ext cx="1236922" cy="2006805"/>
            </a:xfrm>
            <a:custGeom>
              <a:avLst/>
              <a:gdLst/>
              <a:ahLst/>
              <a:cxnLst/>
              <a:rect r="r" b="b" t="t" l="l"/>
              <a:pathLst>
                <a:path h="2006805" w="1236922">
                  <a:moveTo>
                    <a:pt x="0" y="0"/>
                  </a:moveTo>
                  <a:lnTo>
                    <a:pt x="1236922" y="0"/>
                  </a:lnTo>
                  <a:lnTo>
                    <a:pt x="1236922" y="2006805"/>
                  </a:lnTo>
                  <a:lnTo>
                    <a:pt x="0" y="2006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426391" y="1898304"/>
              <a:ext cx="4086054" cy="3403550"/>
              <a:chOff x="0" y="0"/>
              <a:chExt cx="1004566" cy="83677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04566" cy="836771"/>
              </a:xfrm>
              <a:custGeom>
                <a:avLst/>
                <a:gdLst/>
                <a:ahLst/>
                <a:cxnLst/>
                <a:rect r="r" b="b" t="t" l="l"/>
                <a:pathLst>
                  <a:path h="836771" w="1004566">
                    <a:moveTo>
                      <a:pt x="57832" y="0"/>
                    </a:moveTo>
                    <a:lnTo>
                      <a:pt x="946734" y="0"/>
                    </a:lnTo>
                    <a:cubicBezTo>
                      <a:pt x="962072" y="0"/>
                      <a:pt x="976782" y="6093"/>
                      <a:pt x="987628" y="16939"/>
                    </a:cubicBezTo>
                    <a:cubicBezTo>
                      <a:pt x="998473" y="27784"/>
                      <a:pt x="1004566" y="42494"/>
                      <a:pt x="1004566" y="57832"/>
                    </a:cubicBezTo>
                    <a:lnTo>
                      <a:pt x="1004566" y="778939"/>
                    </a:lnTo>
                    <a:cubicBezTo>
                      <a:pt x="1004566" y="810879"/>
                      <a:pt x="978674" y="836771"/>
                      <a:pt x="946734" y="836771"/>
                    </a:cubicBezTo>
                    <a:lnTo>
                      <a:pt x="57832" y="836771"/>
                    </a:lnTo>
                    <a:cubicBezTo>
                      <a:pt x="42494" y="836771"/>
                      <a:pt x="27784" y="830678"/>
                      <a:pt x="16939" y="819832"/>
                    </a:cubicBezTo>
                    <a:cubicBezTo>
                      <a:pt x="6093" y="808987"/>
                      <a:pt x="0" y="794277"/>
                      <a:pt x="0" y="778939"/>
                    </a:cubicBezTo>
                    <a:lnTo>
                      <a:pt x="0" y="57832"/>
                    </a:lnTo>
                    <a:cubicBezTo>
                      <a:pt x="0" y="42494"/>
                      <a:pt x="6093" y="27784"/>
                      <a:pt x="16939" y="16939"/>
                    </a:cubicBezTo>
                    <a:cubicBezTo>
                      <a:pt x="27784" y="6093"/>
                      <a:pt x="42494" y="0"/>
                      <a:pt x="57832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7302" t="-22009" r="-12215" b="-85563"/>
                </a:stretch>
              </a:blip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903956" y="4859077"/>
              <a:ext cx="3091671" cy="1506487"/>
            </a:xfrm>
            <a:custGeom>
              <a:avLst/>
              <a:gdLst/>
              <a:ahLst/>
              <a:cxnLst/>
              <a:rect r="r" b="b" t="t" l="l"/>
              <a:pathLst>
                <a:path h="1506487" w="3091671">
                  <a:moveTo>
                    <a:pt x="0" y="0"/>
                  </a:moveTo>
                  <a:lnTo>
                    <a:pt x="3091671" y="0"/>
                  </a:lnTo>
                  <a:lnTo>
                    <a:pt x="3091671" y="1506487"/>
                  </a:lnTo>
                  <a:lnTo>
                    <a:pt x="0" y="150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155319" y="1253927"/>
            <a:ext cx="3674687" cy="4774173"/>
            <a:chOff x="0" y="0"/>
            <a:chExt cx="4899582" cy="6365564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388799" y="1101537"/>
              <a:ext cx="4121984" cy="4899582"/>
              <a:chOff x="0" y="0"/>
              <a:chExt cx="818059" cy="97238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8059" cy="972383"/>
              </a:xfrm>
              <a:custGeom>
                <a:avLst/>
                <a:gdLst/>
                <a:ahLst/>
                <a:cxnLst/>
                <a:rect r="r" b="b" t="t" l="l"/>
                <a:pathLst>
                  <a:path h="972383" w="818059">
                    <a:moveTo>
                      <a:pt x="104686" y="0"/>
                    </a:moveTo>
                    <a:lnTo>
                      <a:pt x="713374" y="0"/>
                    </a:lnTo>
                    <a:cubicBezTo>
                      <a:pt x="741138" y="0"/>
                      <a:pt x="767765" y="11029"/>
                      <a:pt x="787397" y="30662"/>
                    </a:cubicBezTo>
                    <a:cubicBezTo>
                      <a:pt x="807030" y="50294"/>
                      <a:pt x="818059" y="76921"/>
                      <a:pt x="818059" y="104686"/>
                    </a:cubicBezTo>
                    <a:lnTo>
                      <a:pt x="818059" y="867698"/>
                    </a:lnTo>
                    <a:cubicBezTo>
                      <a:pt x="818059" y="925514"/>
                      <a:pt x="771190" y="972383"/>
                      <a:pt x="713374" y="972383"/>
                    </a:cubicBezTo>
                    <a:lnTo>
                      <a:pt x="104686" y="972383"/>
                    </a:lnTo>
                    <a:cubicBezTo>
                      <a:pt x="46869" y="972383"/>
                      <a:pt x="0" y="925514"/>
                      <a:pt x="0" y="867698"/>
                    </a:cubicBezTo>
                    <a:lnTo>
                      <a:pt x="0" y="104686"/>
                    </a:lnTo>
                    <a:cubicBezTo>
                      <a:pt x="0" y="46869"/>
                      <a:pt x="46869" y="0"/>
                      <a:pt x="104686" y="0"/>
                    </a:cubicBezTo>
                    <a:close/>
                  </a:path>
                </a:pathLst>
              </a:custGeom>
              <a:solidFill>
                <a:srgbClr val="FFCE3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818059" cy="1029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850957" y="0"/>
              <a:ext cx="1236922" cy="2006805"/>
            </a:xfrm>
            <a:custGeom>
              <a:avLst/>
              <a:gdLst/>
              <a:ahLst/>
              <a:cxnLst/>
              <a:rect r="r" b="b" t="t" l="l"/>
              <a:pathLst>
                <a:path h="2006805" w="1236922">
                  <a:moveTo>
                    <a:pt x="0" y="0"/>
                  </a:moveTo>
                  <a:lnTo>
                    <a:pt x="1236922" y="0"/>
                  </a:lnTo>
                  <a:lnTo>
                    <a:pt x="1236922" y="2006805"/>
                  </a:lnTo>
                  <a:lnTo>
                    <a:pt x="0" y="2006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426391" y="1898304"/>
              <a:ext cx="4086054" cy="3403550"/>
              <a:chOff x="0" y="0"/>
              <a:chExt cx="1004566" cy="83677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04566" cy="836771"/>
              </a:xfrm>
              <a:custGeom>
                <a:avLst/>
                <a:gdLst/>
                <a:ahLst/>
                <a:cxnLst/>
                <a:rect r="r" b="b" t="t" l="l"/>
                <a:pathLst>
                  <a:path h="836771" w="1004566">
                    <a:moveTo>
                      <a:pt x="57832" y="0"/>
                    </a:moveTo>
                    <a:lnTo>
                      <a:pt x="946734" y="0"/>
                    </a:lnTo>
                    <a:cubicBezTo>
                      <a:pt x="962072" y="0"/>
                      <a:pt x="976782" y="6093"/>
                      <a:pt x="987628" y="16939"/>
                    </a:cubicBezTo>
                    <a:cubicBezTo>
                      <a:pt x="998473" y="27784"/>
                      <a:pt x="1004566" y="42494"/>
                      <a:pt x="1004566" y="57832"/>
                    </a:cubicBezTo>
                    <a:lnTo>
                      <a:pt x="1004566" y="778939"/>
                    </a:lnTo>
                    <a:cubicBezTo>
                      <a:pt x="1004566" y="810879"/>
                      <a:pt x="978674" y="836771"/>
                      <a:pt x="946734" y="836771"/>
                    </a:cubicBezTo>
                    <a:lnTo>
                      <a:pt x="57832" y="836771"/>
                    </a:lnTo>
                    <a:cubicBezTo>
                      <a:pt x="42494" y="836771"/>
                      <a:pt x="27784" y="830678"/>
                      <a:pt x="16939" y="819832"/>
                    </a:cubicBezTo>
                    <a:cubicBezTo>
                      <a:pt x="6093" y="808987"/>
                      <a:pt x="0" y="794277"/>
                      <a:pt x="0" y="778939"/>
                    </a:cubicBezTo>
                    <a:lnTo>
                      <a:pt x="0" y="57832"/>
                    </a:lnTo>
                    <a:cubicBezTo>
                      <a:pt x="0" y="42494"/>
                      <a:pt x="6093" y="27784"/>
                      <a:pt x="16939" y="16939"/>
                    </a:cubicBezTo>
                    <a:cubicBezTo>
                      <a:pt x="27784" y="6093"/>
                      <a:pt x="42494" y="0"/>
                      <a:pt x="57832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22649" r="0" b="-22649"/>
                </a:stretch>
              </a:blip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903956" y="4859077"/>
              <a:ext cx="3091671" cy="1506487"/>
            </a:xfrm>
            <a:custGeom>
              <a:avLst/>
              <a:gdLst/>
              <a:ahLst/>
              <a:cxnLst/>
              <a:rect r="r" b="b" t="t" l="l"/>
              <a:pathLst>
                <a:path h="1506487" w="3091671">
                  <a:moveTo>
                    <a:pt x="0" y="0"/>
                  </a:moveTo>
                  <a:lnTo>
                    <a:pt x="3091671" y="0"/>
                  </a:lnTo>
                  <a:lnTo>
                    <a:pt x="3091671" y="1506487"/>
                  </a:lnTo>
                  <a:lnTo>
                    <a:pt x="0" y="150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139522" y="5226560"/>
              <a:ext cx="2620538" cy="67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73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Fikrifalah Muslich</a:t>
              </a:r>
            </a:p>
            <a:p>
              <a:pPr algn="ctr" marL="0" indent="0" lvl="0">
                <a:lnSpc>
                  <a:spcPts val="1825"/>
                </a:lnSpc>
              </a:pPr>
              <a:r>
                <a:rPr lang="en-US" b="true" sz="1404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19624086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978757" y="477838"/>
            <a:ext cx="14119516" cy="13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ANGGOTA KELOMPOK</a:t>
            </a:r>
          </a:p>
        </p:txBody>
      </p:sp>
      <p:grpSp>
        <p:nvGrpSpPr>
          <p:cNvPr name="Group 23" id="23"/>
          <p:cNvGrpSpPr/>
          <p:nvPr/>
        </p:nvGrpSpPr>
        <p:grpSpPr>
          <a:xfrm rot="-5400000">
            <a:off x="12911682" y="2080080"/>
            <a:ext cx="3091488" cy="3674687"/>
            <a:chOff x="0" y="0"/>
            <a:chExt cx="818059" cy="9723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8059" cy="972383"/>
            </a:xfrm>
            <a:custGeom>
              <a:avLst/>
              <a:gdLst/>
              <a:ahLst/>
              <a:cxnLst/>
              <a:rect r="r" b="b" t="t" l="l"/>
              <a:pathLst>
                <a:path h="972383" w="818059">
                  <a:moveTo>
                    <a:pt x="105179" y="0"/>
                  </a:moveTo>
                  <a:lnTo>
                    <a:pt x="712880" y="0"/>
                  </a:lnTo>
                  <a:cubicBezTo>
                    <a:pt x="740775" y="0"/>
                    <a:pt x="767528" y="11081"/>
                    <a:pt x="787253" y="30806"/>
                  </a:cubicBezTo>
                  <a:cubicBezTo>
                    <a:pt x="806978" y="50531"/>
                    <a:pt x="818059" y="77284"/>
                    <a:pt x="818059" y="105179"/>
                  </a:cubicBezTo>
                  <a:lnTo>
                    <a:pt x="818059" y="867204"/>
                  </a:lnTo>
                  <a:cubicBezTo>
                    <a:pt x="818059" y="925293"/>
                    <a:pt x="770969" y="972383"/>
                    <a:pt x="712880" y="972383"/>
                  </a:cubicBezTo>
                  <a:lnTo>
                    <a:pt x="105179" y="972383"/>
                  </a:lnTo>
                  <a:cubicBezTo>
                    <a:pt x="77284" y="972383"/>
                    <a:pt x="50531" y="961302"/>
                    <a:pt x="30806" y="941577"/>
                  </a:cubicBezTo>
                  <a:cubicBezTo>
                    <a:pt x="11081" y="921852"/>
                    <a:pt x="0" y="895099"/>
                    <a:pt x="0" y="867204"/>
                  </a:cubicBezTo>
                  <a:lnTo>
                    <a:pt x="0" y="105179"/>
                  </a:lnTo>
                  <a:cubicBezTo>
                    <a:pt x="0" y="47090"/>
                    <a:pt x="47090" y="0"/>
                    <a:pt x="105179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8059" cy="1020008"/>
            </a:xfrm>
            <a:prstGeom prst="rect">
              <a:avLst/>
            </a:prstGeom>
          </p:spPr>
          <p:txBody>
            <a:bodyPr anchor="ctr" rtlCol="false" tIns="50562" lIns="50562" bIns="50562" rIns="50562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4008300" y="1253927"/>
            <a:ext cx="927691" cy="1505104"/>
          </a:xfrm>
          <a:custGeom>
            <a:avLst/>
            <a:gdLst/>
            <a:ahLst/>
            <a:cxnLst/>
            <a:rect r="r" b="b" t="t" l="l"/>
            <a:pathLst>
              <a:path h="1505104" w="927691">
                <a:moveTo>
                  <a:pt x="0" y="0"/>
                </a:moveTo>
                <a:lnTo>
                  <a:pt x="927692" y="0"/>
                </a:lnTo>
                <a:lnTo>
                  <a:pt x="927692" y="1505104"/>
                </a:lnTo>
                <a:lnTo>
                  <a:pt x="0" y="150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2939876" y="2677654"/>
            <a:ext cx="3064541" cy="2552662"/>
            <a:chOff x="0" y="0"/>
            <a:chExt cx="1004566" cy="83677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04566" cy="836771"/>
            </a:xfrm>
            <a:custGeom>
              <a:avLst/>
              <a:gdLst/>
              <a:ahLst/>
              <a:cxnLst/>
              <a:rect r="r" b="b" t="t" l="l"/>
              <a:pathLst>
                <a:path h="836771" w="1004566">
                  <a:moveTo>
                    <a:pt x="58105" y="0"/>
                  </a:moveTo>
                  <a:lnTo>
                    <a:pt x="946461" y="0"/>
                  </a:lnTo>
                  <a:cubicBezTo>
                    <a:pt x="961872" y="0"/>
                    <a:pt x="976651" y="6122"/>
                    <a:pt x="987548" y="17018"/>
                  </a:cubicBezTo>
                  <a:cubicBezTo>
                    <a:pt x="998444" y="27915"/>
                    <a:pt x="1004566" y="42694"/>
                    <a:pt x="1004566" y="58105"/>
                  </a:cubicBezTo>
                  <a:lnTo>
                    <a:pt x="1004566" y="778666"/>
                  </a:lnTo>
                  <a:cubicBezTo>
                    <a:pt x="1004566" y="794076"/>
                    <a:pt x="998444" y="808856"/>
                    <a:pt x="987548" y="819752"/>
                  </a:cubicBezTo>
                  <a:cubicBezTo>
                    <a:pt x="976651" y="830649"/>
                    <a:pt x="961872" y="836771"/>
                    <a:pt x="946461" y="836771"/>
                  </a:cubicBezTo>
                  <a:lnTo>
                    <a:pt x="58105" y="836771"/>
                  </a:lnTo>
                  <a:cubicBezTo>
                    <a:pt x="42694" y="836771"/>
                    <a:pt x="27915" y="830649"/>
                    <a:pt x="17018" y="819752"/>
                  </a:cubicBezTo>
                  <a:cubicBezTo>
                    <a:pt x="6122" y="808856"/>
                    <a:pt x="0" y="794076"/>
                    <a:pt x="0" y="778666"/>
                  </a:cubicBezTo>
                  <a:lnTo>
                    <a:pt x="0" y="58105"/>
                  </a:lnTo>
                  <a:cubicBezTo>
                    <a:pt x="0" y="42694"/>
                    <a:pt x="6122" y="27915"/>
                    <a:pt x="17018" y="17018"/>
                  </a:cubicBezTo>
                  <a:cubicBezTo>
                    <a:pt x="27915" y="6122"/>
                    <a:pt x="42694" y="0"/>
                    <a:pt x="58105" y="0"/>
                  </a:cubicBezTo>
                  <a:close/>
                </a:path>
              </a:pathLst>
            </a:custGeom>
            <a:blipFill>
              <a:blip r:embed="rId10"/>
              <a:stretch>
                <a:fillRect l="-135876" t="-260512" r="-84658" b="-152567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3298049" y="4898234"/>
            <a:ext cx="2318753" cy="1129865"/>
          </a:xfrm>
          <a:custGeom>
            <a:avLst/>
            <a:gdLst/>
            <a:ahLst/>
            <a:cxnLst/>
            <a:rect r="r" b="b" t="t" l="l"/>
            <a:pathLst>
              <a:path h="1129865" w="2318753">
                <a:moveTo>
                  <a:pt x="0" y="0"/>
                </a:moveTo>
                <a:lnTo>
                  <a:pt x="2318753" y="0"/>
                </a:lnTo>
                <a:lnTo>
                  <a:pt x="2318753" y="1129865"/>
                </a:lnTo>
                <a:lnTo>
                  <a:pt x="0" y="1129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-5400000">
            <a:off x="4235585" y="5966476"/>
            <a:ext cx="3383176" cy="4021401"/>
            <a:chOff x="0" y="0"/>
            <a:chExt cx="818059" cy="97238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8059" cy="972383"/>
            </a:xfrm>
            <a:custGeom>
              <a:avLst/>
              <a:gdLst/>
              <a:ahLst/>
              <a:cxnLst/>
              <a:rect r="r" b="b" t="t" l="l"/>
              <a:pathLst>
                <a:path h="972383" w="818059">
                  <a:moveTo>
                    <a:pt x="96111" y="0"/>
                  </a:moveTo>
                  <a:lnTo>
                    <a:pt x="721948" y="0"/>
                  </a:lnTo>
                  <a:cubicBezTo>
                    <a:pt x="747438" y="0"/>
                    <a:pt x="771885" y="10126"/>
                    <a:pt x="789909" y="28150"/>
                  </a:cubicBezTo>
                  <a:cubicBezTo>
                    <a:pt x="807933" y="46175"/>
                    <a:pt x="818059" y="70621"/>
                    <a:pt x="818059" y="96111"/>
                  </a:cubicBezTo>
                  <a:lnTo>
                    <a:pt x="818059" y="876272"/>
                  </a:lnTo>
                  <a:cubicBezTo>
                    <a:pt x="818059" y="901762"/>
                    <a:pt x="807933" y="926209"/>
                    <a:pt x="789909" y="944233"/>
                  </a:cubicBezTo>
                  <a:cubicBezTo>
                    <a:pt x="771885" y="962257"/>
                    <a:pt x="747438" y="972383"/>
                    <a:pt x="721948" y="972383"/>
                  </a:cubicBezTo>
                  <a:lnTo>
                    <a:pt x="96111" y="972383"/>
                  </a:lnTo>
                  <a:cubicBezTo>
                    <a:pt x="70621" y="972383"/>
                    <a:pt x="46175" y="962257"/>
                    <a:pt x="28150" y="944233"/>
                  </a:cubicBezTo>
                  <a:cubicBezTo>
                    <a:pt x="10126" y="926209"/>
                    <a:pt x="0" y="901762"/>
                    <a:pt x="0" y="876272"/>
                  </a:cubicBezTo>
                  <a:lnTo>
                    <a:pt x="0" y="96111"/>
                  </a:lnTo>
                  <a:cubicBezTo>
                    <a:pt x="0" y="70621"/>
                    <a:pt x="10126" y="46175"/>
                    <a:pt x="28150" y="28150"/>
                  </a:cubicBezTo>
                  <a:cubicBezTo>
                    <a:pt x="46175" y="10126"/>
                    <a:pt x="70621" y="0"/>
                    <a:pt x="96111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8059" cy="1020008"/>
            </a:xfrm>
            <a:prstGeom prst="rect">
              <a:avLst/>
            </a:prstGeom>
          </p:spPr>
          <p:txBody>
            <a:bodyPr anchor="ctr" rtlCol="false" tIns="55332" lIns="55332" bIns="55332" rIns="55332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435672" y="5062374"/>
            <a:ext cx="1015221" cy="1647114"/>
          </a:xfrm>
          <a:custGeom>
            <a:avLst/>
            <a:gdLst/>
            <a:ahLst/>
            <a:cxnLst/>
            <a:rect r="r" b="b" t="t" l="l"/>
            <a:pathLst>
              <a:path h="1647114" w="1015221">
                <a:moveTo>
                  <a:pt x="0" y="0"/>
                </a:moveTo>
                <a:lnTo>
                  <a:pt x="1015221" y="0"/>
                </a:lnTo>
                <a:lnTo>
                  <a:pt x="1015221" y="1647114"/>
                </a:lnTo>
                <a:lnTo>
                  <a:pt x="0" y="1647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4266439" y="6620434"/>
            <a:ext cx="3353686" cy="2793511"/>
            <a:chOff x="0" y="0"/>
            <a:chExt cx="1004566" cy="83677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04566" cy="836771"/>
            </a:xfrm>
            <a:custGeom>
              <a:avLst/>
              <a:gdLst/>
              <a:ahLst/>
              <a:cxnLst/>
              <a:rect r="r" b="b" t="t" l="l"/>
              <a:pathLst>
                <a:path h="836771" w="1004566">
                  <a:moveTo>
                    <a:pt x="53095" y="0"/>
                  </a:moveTo>
                  <a:lnTo>
                    <a:pt x="951471" y="0"/>
                  </a:lnTo>
                  <a:cubicBezTo>
                    <a:pt x="965553" y="0"/>
                    <a:pt x="979058" y="5594"/>
                    <a:pt x="989015" y="15551"/>
                  </a:cubicBezTo>
                  <a:cubicBezTo>
                    <a:pt x="998972" y="25508"/>
                    <a:pt x="1004566" y="39013"/>
                    <a:pt x="1004566" y="53095"/>
                  </a:cubicBezTo>
                  <a:lnTo>
                    <a:pt x="1004566" y="783676"/>
                  </a:lnTo>
                  <a:cubicBezTo>
                    <a:pt x="1004566" y="797757"/>
                    <a:pt x="998972" y="811262"/>
                    <a:pt x="989015" y="821220"/>
                  </a:cubicBezTo>
                  <a:cubicBezTo>
                    <a:pt x="979058" y="831177"/>
                    <a:pt x="965553" y="836771"/>
                    <a:pt x="951471" y="836771"/>
                  </a:cubicBezTo>
                  <a:lnTo>
                    <a:pt x="53095" y="836771"/>
                  </a:lnTo>
                  <a:cubicBezTo>
                    <a:pt x="39013" y="836771"/>
                    <a:pt x="25508" y="831177"/>
                    <a:pt x="15551" y="821220"/>
                  </a:cubicBezTo>
                  <a:cubicBezTo>
                    <a:pt x="5594" y="811262"/>
                    <a:pt x="0" y="797757"/>
                    <a:pt x="0" y="783676"/>
                  </a:cubicBezTo>
                  <a:lnTo>
                    <a:pt x="0" y="53095"/>
                  </a:lnTo>
                  <a:cubicBezTo>
                    <a:pt x="0" y="39013"/>
                    <a:pt x="5594" y="25508"/>
                    <a:pt x="15551" y="15551"/>
                  </a:cubicBezTo>
                  <a:cubicBezTo>
                    <a:pt x="25508" y="5594"/>
                    <a:pt x="39013" y="0"/>
                    <a:pt x="53095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0026" r="0" b="-10026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4658407" y="9050530"/>
            <a:ext cx="2537533" cy="1236470"/>
          </a:xfrm>
          <a:custGeom>
            <a:avLst/>
            <a:gdLst/>
            <a:ahLst/>
            <a:cxnLst/>
            <a:rect r="r" b="b" t="t" l="l"/>
            <a:pathLst>
              <a:path h="1236470" w="2537533">
                <a:moveTo>
                  <a:pt x="0" y="0"/>
                </a:moveTo>
                <a:lnTo>
                  <a:pt x="2537532" y="0"/>
                </a:lnTo>
                <a:lnTo>
                  <a:pt x="2537532" y="1236470"/>
                </a:lnTo>
                <a:lnTo>
                  <a:pt x="0" y="1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-5400000">
            <a:off x="10213272" y="5966476"/>
            <a:ext cx="3383176" cy="4021401"/>
            <a:chOff x="0" y="0"/>
            <a:chExt cx="818059" cy="97238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8059" cy="972383"/>
            </a:xfrm>
            <a:custGeom>
              <a:avLst/>
              <a:gdLst/>
              <a:ahLst/>
              <a:cxnLst/>
              <a:rect r="r" b="b" t="t" l="l"/>
              <a:pathLst>
                <a:path h="972383" w="818059">
                  <a:moveTo>
                    <a:pt x="96111" y="0"/>
                  </a:moveTo>
                  <a:lnTo>
                    <a:pt x="721948" y="0"/>
                  </a:lnTo>
                  <a:cubicBezTo>
                    <a:pt x="747438" y="0"/>
                    <a:pt x="771885" y="10126"/>
                    <a:pt x="789909" y="28150"/>
                  </a:cubicBezTo>
                  <a:cubicBezTo>
                    <a:pt x="807933" y="46175"/>
                    <a:pt x="818059" y="70621"/>
                    <a:pt x="818059" y="96111"/>
                  </a:cubicBezTo>
                  <a:lnTo>
                    <a:pt x="818059" y="876272"/>
                  </a:lnTo>
                  <a:cubicBezTo>
                    <a:pt x="818059" y="901762"/>
                    <a:pt x="807933" y="926209"/>
                    <a:pt x="789909" y="944233"/>
                  </a:cubicBezTo>
                  <a:cubicBezTo>
                    <a:pt x="771885" y="962257"/>
                    <a:pt x="747438" y="972383"/>
                    <a:pt x="721948" y="972383"/>
                  </a:cubicBezTo>
                  <a:lnTo>
                    <a:pt x="96111" y="972383"/>
                  </a:lnTo>
                  <a:cubicBezTo>
                    <a:pt x="70621" y="972383"/>
                    <a:pt x="46175" y="962257"/>
                    <a:pt x="28150" y="944233"/>
                  </a:cubicBezTo>
                  <a:cubicBezTo>
                    <a:pt x="10126" y="926209"/>
                    <a:pt x="0" y="901762"/>
                    <a:pt x="0" y="876272"/>
                  </a:cubicBezTo>
                  <a:lnTo>
                    <a:pt x="0" y="96111"/>
                  </a:lnTo>
                  <a:cubicBezTo>
                    <a:pt x="0" y="70621"/>
                    <a:pt x="10126" y="46175"/>
                    <a:pt x="28150" y="28150"/>
                  </a:cubicBezTo>
                  <a:cubicBezTo>
                    <a:pt x="46175" y="10126"/>
                    <a:pt x="70621" y="0"/>
                    <a:pt x="96111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18059" cy="1020008"/>
            </a:xfrm>
            <a:prstGeom prst="rect">
              <a:avLst/>
            </a:prstGeom>
          </p:spPr>
          <p:txBody>
            <a:bodyPr anchor="ctr" rtlCol="false" tIns="55332" lIns="55332" bIns="55332" rIns="55332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1413359" y="5062374"/>
            <a:ext cx="1015221" cy="1647114"/>
          </a:xfrm>
          <a:custGeom>
            <a:avLst/>
            <a:gdLst/>
            <a:ahLst/>
            <a:cxnLst/>
            <a:rect r="r" b="b" t="t" l="l"/>
            <a:pathLst>
              <a:path h="1647114" w="1015221">
                <a:moveTo>
                  <a:pt x="0" y="0"/>
                </a:moveTo>
                <a:lnTo>
                  <a:pt x="1015221" y="0"/>
                </a:lnTo>
                <a:lnTo>
                  <a:pt x="1015221" y="1647114"/>
                </a:lnTo>
                <a:lnTo>
                  <a:pt x="0" y="1647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0244126" y="6620434"/>
            <a:ext cx="3353686" cy="2793511"/>
            <a:chOff x="0" y="0"/>
            <a:chExt cx="1004566" cy="83677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04566" cy="836771"/>
            </a:xfrm>
            <a:custGeom>
              <a:avLst/>
              <a:gdLst/>
              <a:ahLst/>
              <a:cxnLst/>
              <a:rect r="r" b="b" t="t" l="l"/>
              <a:pathLst>
                <a:path h="836771" w="1004566">
                  <a:moveTo>
                    <a:pt x="53095" y="0"/>
                  </a:moveTo>
                  <a:lnTo>
                    <a:pt x="951471" y="0"/>
                  </a:lnTo>
                  <a:cubicBezTo>
                    <a:pt x="965553" y="0"/>
                    <a:pt x="979058" y="5594"/>
                    <a:pt x="989015" y="15551"/>
                  </a:cubicBezTo>
                  <a:cubicBezTo>
                    <a:pt x="998972" y="25508"/>
                    <a:pt x="1004566" y="39013"/>
                    <a:pt x="1004566" y="53095"/>
                  </a:cubicBezTo>
                  <a:lnTo>
                    <a:pt x="1004566" y="783676"/>
                  </a:lnTo>
                  <a:cubicBezTo>
                    <a:pt x="1004566" y="797757"/>
                    <a:pt x="998972" y="811262"/>
                    <a:pt x="989015" y="821220"/>
                  </a:cubicBezTo>
                  <a:cubicBezTo>
                    <a:pt x="979058" y="831177"/>
                    <a:pt x="965553" y="836771"/>
                    <a:pt x="951471" y="836771"/>
                  </a:cubicBezTo>
                  <a:lnTo>
                    <a:pt x="53095" y="836771"/>
                  </a:lnTo>
                  <a:cubicBezTo>
                    <a:pt x="39013" y="836771"/>
                    <a:pt x="25508" y="831177"/>
                    <a:pt x="15551" y="821220"/>
                  </a:cubicBezTo>
                  <a:cubicBezTo>
                    <a:pt x="5594" y="811262"/>
                    <a:pt x="0" y="797757"/>
                    <a:pt x="0" y="783676"/>
                  </a:cubicBezTo>
                  <a:lnTo>
                    <a:pt x="0" y="53095"/>
                  </a:lnTo>
                  <a:cubicBezTo>
                    <a:pt x="0" y="39013"/>
                    <a:pt x="5594" y="25508"/>
                    <a:pt x="15551" y="15551"/>
                  </a:cubicBezTo>
                  <a:cubicBezTo>
                    <a:pt x="25508" y="5594"/>
                    <a:pt x="39013" y="0"/>
                    <a:pt x="53095" y="0"/>
                  </a:cubicBezTo>
                  <a:close/>
                </a:path>
              </a:pathLst>
            </a:custGeom>
            <a:blipFill>
              <a:blip r:embed="rId12"/>
              <a:stretch>
                <a:fillRect l="-3718" t="-47145" r="-8030" b="-31731"/>
              </a:stretch>
            </a:blip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0636093" y="9050530"/>
            <a:ext cx="2537533" cy="1236470"/>
          </a:xfrm>
          <a:custGeom>
            <a:avLst/>
            <a:gdLst/>
            <a:ahLst/>
            <a:cxnLst/>
            <a:rect r="r" b="b" t="t" l="l"/>
            <a:pathLst>
              <a:path h="1236470" w="2537533">
                <a:moveTo>
                  <a:pt x="0" y="0"/>
                </a:moveTo>
                <a:lnTo>
                  <a:pt x="2537533" y="0"/>
                </a:lnTo>
                <a:lnTo>
                  <a:pt x="2537533" y="1236470"/>
                </a:lnTo>
                <a:lnTo>
                  <a:pt x="0" y="1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3474724" y="5171465"/>
            <a:ext cx="1965403" cy="78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7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Alya Nur Rahmah</a:t>
            </a:r>
          </a:p>
          <a:p>
            <a:pPr algn="ctr">
              <a:lnSpc>
                <a:spcPts val="2251"/>
              </a:lnSpc>
            </a:pPr>
            <a:r>
              <a:rPr lang="en-US" sz="17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19624088</a:t>
            </a:r>
          </a:p>
          <a:p>
            <a:pPr algn="ctr" marL="0" indent="0" lvl="0">
              <a:lnSpc>
                <a:spcPts val="1825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2475686" y="5162550"/>
            <a:ext cx="2104427" cy="551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0"/>
              </a:lnSpc>
            </a:pPr>
            <a:r>
              <a:rPr lang="en-US" sz="18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Ishaq Irfan Farizal</a:t>
            </a:r>
          </a:p>
          <a:p>
            <a:pPr algn="ctr" marL="0" indent="0" lvl="0">
              <a:lnSpc>
                <a:spcPts val="1954"/>
              </a:lnSpc>
            </a:pPr>
            <a:r>
              <a:rPr lang="en-US" b="true" sz="15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19624083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851752" y="9421347"/>
            <a:ext cx="2150843" cy="485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97"/>
              </a:lnSpc>
            </a:pPr>
            <a:r>
              <a:rPr lang="en-US" sz="15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Safira Berlianti </a:t>
            </a:r>
            <a:r>
              <a:rPr lang="en-US" b="true" sz="15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19624100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829438" y="9340914"/>
            <a:ext cx="2150843" cy="604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18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Emilio Justin</a:t>
            </a:r>
          </a:p>
          <a:p>
            <a:pPr algn="ctr" marL="0" indent="0" lvl="0">
              <a:lnSpc>
                <a:spcPts val="2463"/>
              </a:lnSpc>
            </a:pPr>
            <a:r>
              <a:rPr lang="en-US" b="true" sz="189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19624137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2948" y="-146910"/>
            <a:ext cx="13905526" cy="10580819"/>
          </a:xfrm>
          <a:custGeom>
            <a:avLst/>
            <a:gdLst/>
            <a:ahLst/>
            <a:cxnLst/>
            <a:rect r="r" b="b" t="t" l="l"/>
            <a:pathLst>
              <a:path h="10580819" w="13905526">
                <a:moveTo>
                  <a:pt x="0" y="0"/>
                </a:moveTo>
                <a:lnTo>
                  <a:pt x="13905526" y="0"/>
                </a:lnTo>
                <a:lnTo>
                  <a:pt x="13905526" y="10580820"/>
                </a:lnTo>
                <a:lnTo>
                  <a:pt x="0" y="10580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42719">
            <a:off x="8825234" y="2013527"/>
            <a:ext cx="3760610" cy="3774869"/>
          </a:xfrm>
          <a:custGeom>
            <a:avLst/>
            <a:gdLst/>
            <a:ahLst/>
            <a:cxnLst/>
            <a:rect r="r" b="b" t="t" l="l"/>
            <a:pathLst>
              <a:path h="3774869" w="3760610">
                <a:moveTo>
                  <a:pt x="0" y="0"/>
                </a:moveTo>
                <a:lnTo>
                  <a:pt x="3760610" y="0"/>
                </a:lnTo>
                <a:lnTo>
                  <a:pt x="3760610" y="3774869"/>
                </a:lnTo>
                <a:lnTo>
                  <a:pt x="0" y="3774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528" t="-191333" r="-59231" b="-18898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45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473611" y="-431434"/>
            <a:ext cx="4088923" cy="3575949"/>
          </a:xfrm>
          <a:custGeom>
            <a:avLst/>
            <a:gdLst/>
            <a:ahLst/>
            <a:cxnLst/>
            <a:rect r="r" b="b" t="t" l="l"/>
            <a:pathLst>
              <a:path h="3575949" w="4088923">
                <a:moveTo>
                  <a:pt x="4088923" y="0"/>
                </a:moveTo>
                <a:lnTo>
                  <a:pt x="0" y="0"/>
                </a:lnTo>
                <a:lnTo>
                  <a:pt x="0" y="3575949"/>
                </a:lnTo>
                <a:lnTo>
                  <a:pt x="4088923" y="3575949"/>
                </a:lnTo>
                <a:lnTo>
                  <a:pt x="408892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47872" y="2457977"/>
            <a:ext cx="13392257" cy="6542403"/>
            <a:chOff x="0" y="0"/>
            <a:chExt cx="3309412" cy="16167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09412" cy="1616718"/>
            </a:xfrm>
            <a:custGeom>
              <a:avLst/>
              <a:gdLst/>
              <a:ahLst/>
              <a:cxnLst/>
              <a:rect r="r" b="b" t="t" l="l"/>
              <a:pathLst>
                <a:path h="1616718" w="3309412">
                  <a:moveTo>
                    <a:pt x="24280" y="0"/>
                  </a:moveTo>
                  <a:lnTo>
                    <a:pt x="3285132" y="0"/>
                  </a:lnTo>
                  <a:cubicBezTo>
                    <a:pt x="3291571" y="0"/>
                    <a:pt x="3297747" y="2558"/>
                    <a:pt x="3302300" y="7111"/>
                  </a:cubicBezTo>
                  <a:cubicBezTo>
                    <a:pt x="3306854" y="11665"/>
                    <a:pt x="3309412" y="17840"/>
                    <a:pt x="3309412" y="24280"/>
                  </a:cubicBezTo>
                  <a:lnTo>
                    <a:pt x="3309412" y="1592438"/>
                  </a:lnTo>
                  <a:cubicBezTo>
                    <a:pt x="3309412" y="1605848"/>
                    <a:pt x="3298541" y="1616718"/>
                    <a:pt x="3285132" y="1616718"/>
                  </a:cubicBezTo>
                  <a:lnTo>
                    <a:pt x="24280" y="1616718"/>
                  </a:lnTo>
                  <a:cubicBezTo>
                    <a:pt x="17840" y="1616718"/>
                    <a:pt x="11665" y="1614160"/>
                    <a:pt x="7111" y="1609607"/>
                  </a:cubicBezTo>
                  <a:cubicBezTo>
                    <a:pt x="2558" y="1605053"/>
                    <a:pt x="0" y="1598878"/>
                    <a:pt x="0" y="1592438"/>
                  </a:cubicBezTo>
                  <a:lnTo>
                    <a:pt x="0" y="24280"/>
                  </a:lnTo>
                  <a:cubicBezTo>
                    <a:pt x="0" y="17840"/>
                    <a:pt x="2558" y="11665"/>
                    <a:pt x="7111" y="7111"/>
                  </a:cubicBezTo>
                  <a:cubicBezTo>
                    <a:pt x="11665" y="2558"/>
                    <a:pt x="17840" y="0"/>
                    <a:pt x="24280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309412" cy="1673868"/>
            </a:xfrm>
            <a:prstGeom prst="rect">
              <a:avLst/>
            </a:prstGeom>
          </p:spPr>
          <p:txBody>
            <a:bodyPr anchor="ctr" rtlCol="false" tIns="54143" lIns="54143" bIns="54143" rIns="54143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19057" y="497865"/>
            <a:ext cx="13475920" cy="1520824"/>
            <a:chOff x="0" y="0"/>
            <a:chExt cx="3549214" cy="4005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9214" cy="400546"/>
            </a:xfrm>
            <a:custGeom>
              <a:avLst/>
              <a:gdLst/>
              <a:ahLst/>
              <a:cxnLst/>
              <a:rect r="r" b="b" t="t" l="l"/>
              <a:pathLst>
                <a:path h="400546" w="3549214">
                  <a:moveTo>
                    <a:pt x="24129" y="0"/>
                  </a:moveTo>
                  <a:lnTo>
                    <a:pt x="3525084" y="0"/>
                  </a:lnTo>
                  <a:cubicBezTo>
                    <a:pt x="3531484" y="0"/>
                    <a:pt x="3537621" y="2542"/>
                    <a:pt x="3542146" y="7067"/>
                  </a:cubicBezTo>
                  <a:cubicBezTo>
                    <a:pt x="3546671" y="11592"/>
                    <a:pt x="3549214" y="17730"/>
                    <a:pt x="3549214" y="24129"/>
                  </a:cubicBezTo>
                  <a:lnTo>
                    <a:pt x="3549214" y="376417"/>
                  </a:lnTo>
                  <a:cubicBezTo>
                    <a:pt x="3549214" y="382817"/>
                    <a:pt x="3546671" y="388954"/>
                    <a:pt x="3542146" y="393479"/>
                  </a:cubicBezTo>
                  <a:cubicBezTo>
                    <a:pt x="3537621" y="398004"/>
                    <a:pt x="3531484" y="400546"/>
                    <a:pt x="3525084" y="400546"/>
                  </a:cubicBezTo>
                  <a:lnTo>
                    <a:pt x="24129" y="400546"/>
                  </a:lnTo>
                  <a:cubicBezTo>
                    <a:pt x="17730" y="400546"/>
                    <a:pt x="11592" y="398004"/>
                    <a:pt x="7067" y="393479"/>
                  </a:cubicBezTo>
                  <a:cubicBezTo>
                    <a:pt x="2542" y="388954"/>
                    <a:pt x="0" y="382817"/>
                    <a:pt x="0" y="376417"/>
                  </a:cubicBezTo>
                  <a:lnTo>
                    <a:pt x="0" y="24129"/>
                  </a:lnTo>
                  <a:cubicBezTo>
                    <a:pt x="0" y="17730"/>
                    <a:pt x="2542" y="11592"/>
                    <a:pt x="7067" y="7067"/>
                  </a:cubicBezTo>
                  <a:cubicBezTo>
                    <a:pt x="11592" y="2542"/>
                    <a:pt x="17730" y="0"/>
                    <a:pt x="24129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549214" cy="457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137258" y="503387"/>
            <a:ext cx="11639519" cy="136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4"/>
              </a:lnSpc>
            </a:pPr>
            <a:r>
              <a:rPr lang="en-US" sz="79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Food Ordering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37258" y="3187391"/>
            <a:ext cx="11970241" cy="499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"/>
              </a:lnSpc>
            </a:pPr>
            <a:r>
              <a:rPr lang="en-US" sz="40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 pemesanan makanan di restoran  adalah teknologi yang membantu pelanggan </a:t>
            </a:r>
            <a:r>
              <a:rPr lang="en-US" sz="40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memesan makanan</a:t>
            </a:r>
            <a:r>
              <a:rPr lang="en-US" sz="40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secara lebih mudah dan efisien. Sistem ini memungkinkan pelanggan untuk </a:t>
            </a:r>
            <a:r>
              <a:rPr lang="en-US" sz="40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melihat menu</a:t>
            </a:r>
            <a:r>
              <a:rPr lang="en-US" sz="40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40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memilih item</a:t>
            </a:r>
            <a:r>
              <a:rPr lang="en-US" sz="40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dan </a:t>
            </a:r>
            <a:r>
              <a:rPr lang="en-US" sz="40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memesan langsung</a:t>
            </a:r>
            <a:r>
              <a:rPr lang="en-US" sz="40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melalui perangkat seperti </a:t>
            </a:r>
            <a:r>
              <a:rPr lang="en-US" sz="40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tablet</a:t>
            </a:r>
            <a:r>
              <a:rPr lang="en-US" sz="40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40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aplikasi ponsel, </a:t>
            </a:r>
            <a:r>
              <a:rPr lang="en-US" sz="40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atau </a:t>
            </a:r>
            <a:r>
              <a:rPr lang="en-US" sz="40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layar digital</a:t>
            </a:r>
            <a:r>
              <a:rPr lang="en-US" sz="40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 restoran.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2347548" y="6142511"/>
            <a:ext cx="6694859" cy="5715736"/>
          </a:xfrm>
          <a:custGeom>
            <a:avLst/>
            <a:gdLst/>
            <a:ahLst/>
            <a:cxnLst/>
            <a:rect r="r" b="b" t="t" l="l"/>
            <a:pathLst>
              <a:path h="5715736" w="6694859">
                <a:moveTo>
                  <a:pt x="6694859" y="0"/>
                </a:moveTo>
                <a:lnTo>
                  <a:pt x="0" y="0"/>
                </a:lnTo>
                <a:lnTo>
                  <a:pt x="0" y="5715736"/>
                </a:lnTo>
                <a:lnTo>
                  <a:pt x="6694859" y="5715736"/>
                </a:lnTo>
                <a:lnTo>
                  <a:pt x="66948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94978" y="-741436"/>
            <a:ext cx="3951014" cy="2794445"/>
          </a:xfrm>
          <a:custGeom>
            <a:avLst/>
            <a:gdLst/>
            <a:ahLst/>
            <a:cxnLst/>
            <a:rect r="r" b="b" t="t" l="l"/>
            <a:pathLst>
              <a:path h="2794445" w="3951014">
                <a:moveTo>
                  <a:pt x="0" y="0"/>
                </a:moveTo>
                <a:lnTo>
                  <a:pt x="3951014" y="0"/>
                </a:lnTo>
                <a:lnTo>
                  <a:pt x="3951014" y="2794445"/>
                </a:lnTo>
                <a:lnTo>
                  <a:pt x="0" y="2794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64455" y="6961947"/>
            <a:ext cx="3149732" cy="3325053"/>
          </a:xfrm>
          <a:custGeom>
            <a:avLst/>
            <a:gdLst/>
            <a:ahLst/>
            <a:cxnLst/>
            <a:rect r="r" b="b" t="t" l="l"/>
            <a:pathLst>
              <a:path h="3325053" w="3149732">
                <a:moveTo>
                  <a:pt x="0" y="0"/>
                </a:moveTo>
                <a:lnTo>
                  <a:pt x="3149732" y="0"/>
                </a:lnTo>
                <a:lnTo>
                  <a:pt x="3149732" y="3325053"/>
                </a:lnTo>
                <a:lnTo>
                  <a:pt x="0" y="3325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286629" y="-431434"/>
            <a:ext cx="5603193" cy="4900247"/>
          </a:xfrm>
          <a:custGeom>
            <a:avLst/>
            <a:gdLst/>
            <a:ahLst/>
            <a:cxnLst/>
            <a:rect r="r" b="b" t="t" l="l"/>
            <a:pathLst>
              <a:path h="4900247" w="5603193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06040" y="497865"/>
            <a:ext cx="13475920" cy="1520824"/>
            <a:chOff x="0" y="0"/>
            <a:chExt cx="3549214" cy="4005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9214" cy="400546"/>
            </a:xfrm>
            <a:custGeom>
              <a:avLst/>
              <a:gdLst/>
              <a:ahLst/>
              <a:cxnLst/>
              <a:rect r="r" b="b" t="t" l="l"/>
              <a:pathLst>
                <a:path h="400546" w="3549214">
                  <a:moveTo>
                    <a:pt x="24129" y="0"/>
                  </a:moveTo>
                  <a:lnTo>
                    <a:pt x="3525084" y="0"/>
                  </a:lnTo>
                  <a:cubicBezTo>
                    <a:pt x="3531484" y="0"/>
                    <a:pt x="3537621" y="2542"/>
                    <a:pt x="3542146" y="7067"/>
                  </a:cubicBezTo>
                  <a:cubicBezTo>
                    <a:pt x="3546671" y="11592"/>
                    <a:pt x="3549214" y="17730"/>
                    <a:pt x="3549214" y="24129"/>
                  </a:cubicBezTo>
                  <a:lnTo>
                    <a:pt x="3549214" y="376417"/>
                  </a:lnTo>
                  <a:cubicBezTo>
                    <a:pt x="3549214" y="382817"/>
                    <a:pt x="3546671" y="388954"/>
                    <a:pt x="3542146" y="393479"/>
                  </a:cubicBezTo>
                  <a:cubicBezTo>
                    <a:pt x="3537621" y="398004"/>
                    <a:pt x="3531484" y="400546"/>
                    <a:pt x="3525084" y="400546"/>
                  </a:cubicBezTo>
                  <a:lnTo>
                    <a:pt x="24129" y="400546"/>
                  </a:lnTo>
                  <a:cubicBezTo>
                    <a:pt x="17730" y="400546"/>
                    <a:pt x="11592" y="398004"/>
                    <a:pt x="7067" y="393479"/>
                  </a:cubicBezTo>
                  <a:cubicBezTo>
                    <a:pt x="2542" y="388954"/>
                    <a:pt x="0" y="382817"/>
                    <a:pt x="0" y="376417"/>
                  </a:cubicBezTo>
                  <a:lnTo>
                    <a:pt x="0" y="24129"/>
                  </a:lnTo>
                  <a:cubicBezTo>
                    <a:pt x="0" y="17730"/>
                    <a:pt x="2542" y="11592"/>
                    <a:pt x="7067" y="7067"/>
                  </a:cubicBezTo>
                  <a:cubicBezTo>
                    <a:pt x="11592" y="2542"/>
                    <a:pt x="17730" y="0"/>
                    <a:pt x="24129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549214" cy="457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89180" y="3451224"/>
            <a:ext cx="8885239" cy="5008439"/>
            <a:chOff x="0" y="0"/>
            <a:chExt cx="8899379" cy="50164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7620"/>
              <a:ext cx="8904460" cy="5026570"/>
            </a:xfrm>
            <a:custGeom>
              <a:avLst/>
              <a:gdLst/>
              <a:ahLst/>
              <a:cxnLst/>
              <a:rect r="r" b="b" t="t" l="l"/>
              <a:pathLst>
                <a:path h="5026570" w="8904460">
                  <a:moveTo>
                    <a:pt x="6296510" y="4957847"/>
                  </a:moveTo>
                  <a:cubicBezTo>
                    <a:pt x="6245014" y="4965951"/>
                    <a:pt x="6205222" y="4976756"/>
                    <a:pt x="6165430" y="4979457"/>
                  </a:cubicBezTo>
                  <a:cubicBezTo>
                    <a:pt x="5940722" y="4990263"/>
                    <a:pt x="5718354" y="5001068"/>
                    <a:pt x="5493646" y="5010523"/>
                  </a:cubicBezTo>
                  <a:cubicBezTo>
                    <a:pt x="5378952" y="5014575"/>
                    <a:pt x="5264257" y="5018627"/>
                    <a:pt x="5149562" y="5019978"/>
                  </a:cubicBezTo>
                  <a:cubicBezTo>
                    <a:pt x="5025504" y="5022679"/>
                    <a:pt x="4901447" y="5026570"/>
                    <a:pt x="4779730" y="5024030"/>
                  </a:cubicBezTo>
                  <a:cubicBezTo>
                    <a:pt x="4662694" y="5022679"/>
                    <a:pt x="4545659" y="5018627"/>
                    <a:pt x="4433305" y="5006471"/>
                  </a:cubicBezTo>
                  <a:cubicBezTo>
                    <a:pt x="4288181" y="4991613"/>
                    <a:pt x="4140716" y="4991613"/>
                    <a:pt x="3997933" y="4978107"/>
                  </a:cubicBezTo>
                  <a:cubicBezTo>
                    <a:pt x="3625760" y="4942989"/>
                    <a:pt x="3246565" y="4952444"/>
                    <a:pt x="2872051" y="4937587"/>
                  </a:cubicBezTo>
                  <a:cubicBezTo>
                    <a:pt x="2661387" y="4929482"/>
                    <a:pt x="2450723" y="4910573"/>
                    <a:pt x="2240059" y="4894365"/>
                  </a:cubicBezTo>
                  <a:cubicBezTo>
                    <a:pt x="2001307" y="4876806"/>
                    <a:pt x="1762555" y="4856546"/>
                    <a:pt x="1521461" y="4837636"/>
                  </a:cubicBezTo>
                  <a:cubicBezTo>
                    <a:pt x="1345908" y="4824130"/>
                    <a:pt x="1168014" y="4810623"/>
                    <a:pt x="992461" y="4797116"/>
                  </a:cubicBezTo>
                  <a:cubicBezTo>
                    <a:pt x="987780" y="4797116"/>
                    <a:pt x="983098" y="4795765"/>
                    <a:pt x="978417" y="4795765"/>
                  </a:cubicBezTo>
                  <a:cubicBezTo>
                    <a:pt x="830952" y="4759297"/>
                    <a:pt x="674124" y="4730933"/>
                    <a:pt x="538363" y="4683659"/>
                  </a:cubicBezTo>
                  <a:cubicBezTo>
                    <a:pt x="308974" y="4602619"/>
                    <a:pt x="210664" y="4472954"/>
                    <a:pt x="201301" y="4320327"/>
                  </a:cubicBezTo>
                  <a:cubicBezTo>
                    <a:pt x="198960" y="4267651"/>
                    <a:pt x="187257" y="4216326"/>
                    <a:pt x="187257" y="4163649"/>
                  </a:cubicBezTo>
                  <a:cubicBezTo>
                    <a:pt x="189598" y="4090713"/>
                    <a:pt x="198960" y="4019127"/>
                    <a:pt x="205982" y="3947541"/>
                  </a:cubicBezTo>
                  <a:cubicBezTo>
                    <a:pt x="224708" y="3734134"/>
                    <a:pt x="234071" y="3520728"/>
                    <a:pt x="205982" y="3307321"/>
                  </a:cubicBezTo>
                  <a:cubicBezTo>
                    <a:pt x="180235" y="3115525"/>
                    <a:pt x="156828" y="2925080"/>
                    <a:pt x="131080" y="2733284"/>
                  </a:cubicBezTo>
                  <a:cubicBezTo>
                    <a:pt x="114695" y="2610372"/>
                    <a:pt x="93628" y="2488811"/>
                    <a:pt x="79584" y="2365900"/>
                  </a:cubicBezTo>
                  <a:cubicBezTo>
                    <a:pt x="70221" y="2284859"/>
                    <a:pt x="72562" y="2202468"/>
                    <a:pt x="63199" y="2121428"/>
                  </a:cubicBezTo>
                  <a:cubicBezTo>
                    <a:pt x="58518" y="2075504"/>
                    <a:pt x="32770" y="2030932"/>
                    <a:pt x="30429" y="1985009"/>
                  </a:cubicBezTo>
                  <a:cubicBezTo>
                    <a:pt x="21066" y="1874254"/>
                    <a:pt x="18726" y="1762148"/>
                    <a:pt x="14044" y="1650042"/>
                  </a:cubicBezTo>
                  <a:cubicBezTo>
                    <a:pt x="11704" y="1606820"/>
                    <a:pt x="0" y="1563598"/>
                    <a:pt x="2341" y="1520377"/>
                  </a:cubicBezTo>
                  <a:cubicBezTo>
                    <a:pt x="4681" y="1452843"/>
                    <a:pt x="18726" y="1385309"/>
                    <a:pt x="21066" y="1317775"/>
                  </a:cubicBezTo>
                  <a:cubicBezTo>
                    <a:pt x="23407" y="1239436"/>
                    <a:pt x="9363" y="1161097"/>
                    <a:pt x="14044" y="1084109"/>
                  </a:cubicBezTo>
                  <a:cubicBezTo>
                    <a:pt x="14044" y="1009821"/>
                    <a:pt x="30429" y="936885"/>
                    <a:pt x="46814" y="862598"/>
                  </a:cubicBezTo>
                  <a:cubicBezTo>
                    <a:pt x="51496" y="836935"/>
                    <a:pt x="84266" y="813973"/>
                    <a:pt x="93628" y="788311"/>
                  </a:cubicBezTo>
                  <a:cubicBezTo>
                    <a:pt x="133420" y="661347"/>
                    <a:pt x="175553" y="534384"/>
                    <a:pt x="278545" y="416875"/>
                  </a:cubicBezTo>
                  <a:cubicBezTo>
                    <a:pt x="301952" y="391212"/>
                    <a:pt x="339403" y="368250"/>
                    <a:pt x="374514" y="347990"/>
                  </a:cubicBezTo>
                  <a:cubicBezTo>
                    <a:pt x="386217" y="341237"/>
                    <a:pt x="414306" y="345289"/>
                    <a:pt x="421328" y="345289"/>
                  </a:cubicBezTo>
                  <a:cubicBezTo>
                    <a:pt x="437713" y="327730"/>
                    <a:pt x="447076" y="310171"/>
                    <a:pt x="465801" y="302067"/>
                  </a:cubicBezTo>
                  <a:cubicBezTo>
                    <a:pt x="566452" y="257495"/>
                    <a:pt x="671784" y="225079"/>
                    <a:pt x="802863" y="216975"/>
                  </a:cubicBezTo>
                  <a:cubicBezTo>
                    <a:pt x="901173" y="210221"/>
                    <a:pt x="997142" y="185909"/>
                    <a:pt x="1095452" y="172402"/>
                  </a:cubicBezTo>
                  <a:cubicBezTo>
                    <a:pt x="1214828" y="156194"/>
                    <a:pt x="1334205" y="137285"/>
                    <a:pt x="1458262" y="127830"/>
                  </a:cubicBezTo>
                  <a:cubicBezTo>
                    <a:pt x="1570616" y="119726"/>
                    <a:pt x="1678289" y="102167"/>
                    <a:pt x="1792984" y="96765"/>
                  </a:cubicBezTo>
                  <a:cubicBezTo>
                    <a:pt x="1910019" y="91362"/>
                    <a:pt x="2027055" y="75154"/>
                    <a:pt x="2146431" y="69751"/>
                  </a:cubicBezTo>
                  <a:cubicBezTo>
                    <a:pt x="2469449" y="56244"/>
                    <a:pt x="2794808" y="46790"/>
                    <a:pt x="3117826" y="35984"/>
                  </a:cubicBezTo>
                  <a:cubicBezTo>
                    <a:pt x="3197410" y="33283"/>
                    <a:pt x="3276994" y="35984"/>
                    <a:pt x="3356578" y="37335"/>
                  </a:cubicBezTo>
                  <a:cubicBezTo>
                    <a:pt x="3396370" y="38686"/>
                    <a:pt x="3436162" y="44088"/>
                    <a:pt x="3478295" y="46790"/>
                  </a:cubicBezTo>
                  <a:cubicBezTo>
                    <a:pt x="3497021" y="48140"/>
                    <a:pt x="3515746" y="44088"/>
                    <a:pt x="3534472" y="44088"/>
                  </a:cubicBezTo>
                  <a:cubicBezTo>
                    <a:pt x="3590649" y="44088"/>
                    <a:pt x="3649167" y="44088"/>
                    <a:pt x="3705344" y="42738"/>
                  </a:cubicBezTo>
                  <a:cubicBezTo>
                    <a:pt x="3813016" y="40036"/>
                    <a:pt x="3923030" y="33283"/>
                    <a:pt x="4030702" y="33283"/>
                  </a:cubicBezTo>
                  <a:cubicBezTo>
                    <a:pt x="4136034" y="33283"/>
                    <a:pt x="4241366" y="37335"/>
                    <a:pt x="4346698" y="40036"/>
                  </a:cubicBezTo>
                  <a:lnTo>
                    <a:pt x="4430964" y="40036"/>
                  </a:lnTo>
                  <a:cubicBezTo>
                    <a:pt x="4559703" y="37335"/>
                    <a:pt x="4686101" y="37335"/>
                    <a:pt x="4814840" y="33283"/>
                  </a:cubicBezTo>
                  <a:cubicBezTo>
                    <a:pt x="4938898" y="29231"/>
                    <a:pt x="5060615" y="19776"/>
                    <a:pt x="5184673" y="15724"/>
                  </a:cubicBezTo>
                  <a:cubicBezTo>
                    <a:pt x="5243190" y="13023"/>
                    <a:pt x="5304049" y="13023"/>
                    <a:pt x="5362566" y="19776"/>
                  </a:cubicBezTo>
                  <a:cubicBezTo>
                    <a:pt x="5451513" y="29231"/>
                    <a:pt x="5535779" y="34634"/>
                    <a:pt x="5624726" y="19776"/>
                  </a:cubicBezTo>
                  <a:cubicBezTo>
                    <a:pt x="5657496" y="14373"/>
                    <a:pt x="5699629" y="23828"/>
                    <a:pt x="5737080" y="26529"/>
                  </a:cubicBezTo>
                  <a:cubicBezTo>
                    <a:pt x="5753465" y="27880"/>
                    <a:pt x="5772191" y="30581"/>
                    <a:pt x="5781554" y="26529"/>
                  </a:cubicBezTo>
                  <a:cubicBezTo>
                    <a:pt x="5844753" y="0"/>
                    <a:pt x="5903270" y="6350"/>
                    <a:pt x="5964129" y="29231"/>
                  </a:cubicBezTo>
                  <a:cubicBezTo>
                    <a:pt x="5971151" y="31932"/>
                    <a:pt x="5989877" y="25179"/>
                    <a:pt x="6003921" y="25179"/>
                  </a:cubicBezTo>
                  <a:cubicBezTo>
                    <a:pt x="6060098" y="25179"/>
                    <a:pt x="6116275" y="25179"/>
                    <a:pt x="6174792" y="26529"/>
                  </a:cubicBezTo>
                  <a:cubicBezTo>
                    <a:pt x="6216926" y="27880"/>
                    <a:pt x="6256717" y="35984"/>
                    <a:pt x="6298850" y="38686"/>
                  </a:cubicBezTo>
                  <a:cubicBezTo>
                    <a:pt x="6390138" y="45439"/>
                    <a:pt x="6483767" y="56244"/>
                    <a:pt x="6577395" y="56244"/>
                  </a:cubicBezTo>
                  <a:cubicBezTo>
                    <a:pt x="6752948" y="57595"/>
                    <a:pt x="6928501" y="61647"/>
                    <a:pt x="7101714" y="83258"/>
                  </a:cubicBezTo>
                  <a:cubicBezTo>
                    <a:pt x="7263223" y="103518"/>
                    <a:pt x="7429413" y="103518"/>
                    <a:pt x="7593263" y="119726"/>
                  </a:cubicBezTo>
                  <a:cubicBezTo>
                    <a:pt x="7691573" y="129181"/>
                    <a:pt x="7792224" y="146740"/>
                    <a:pt x="7876489" y="175104"/>
                  </a:cubicBezTo>
                  <a:cubicBezTo>
                    <a:pt x="7967776" y="204819"/>
                    <a:pt x="8037998" y="253443"/>
                    <a:pt x="8119923" y="293963"/>
                  </a:cubicBezTo>
                  <a:cubicBezTo>
                    <a:pt x="8150352" y="308821"/>
                    <a:pt x="8194825" y="319626"/>
                    <a:pt x="8215892" y="338536"/>
                  </a:cubicBezTo>
                  <a:cubicBezTo>
                    <a:pt x="8276751" y="389861"/>
                    <a:pt x="8330587" y="443888"/>
                    <a:pt x="8384423" y="497915"/>
                  </a:cubicBezTo>
                  <a:cubicBezTo>
                    <a:pt x="8424215" y="537085"/>
                    <a:pt x="8464007" y="577605"/>
                    <a:pt x="8494437" y="618125"/>
                  </a:cubicBezTo>
                  <a:cubicBezTo>
                    <a:pt x="8527206" y="665399"/>
                    <a:pt x="8552954" y="714023"/>
                    <a:pt x="8578702" y="763998"/>
                  </a:cubicBezTo>
                  <a:cubicBezTo>
                    <a:pt x="8618494" y="842338"/>
                    <a:pt x="8665308" y="920677"/>
                    <a:pt x="8691056" y="1001717"/>
                  </a:cubicBezTo>
                  <a:cubicBezTo>
                    <a:pt x="8728508" y="1115174"/>
                    <a:pt x="8747234" y="1231332"/>
                    <a:pt x="8775322" y="1346140"/>
                  </a:cubicBezTo>
                  <a:cubicBezTo>
                    <a:pt x="8784684" y="1383959"/>
                    <a:pt x="8796388" y="1421778"/>
                    <a:pt x="8801069" y="1459596"/>
                  </a:cubicBezTo>
                  <a:cubicBezTo>
                    <a:pt x="8815114" y="1567650"/>
                    <a:pt x="8824477" y="1674354"/>
                    <a:pt x="8836180" y="1782408"/>
                  </a:cubicBezTo>
                  <a:cubicBezTo>
                    <a:pt x="8852565" y="1916125"/>
                    <a:pt x="8875972" y="2048491"/>
                    <a:pt x="8887676" y="2182208"/>
                  </a:cubicBezTo>
                  <a:cubicBezTo>
                    <a:pt x="8899379" y="2310522"/>
                    <a:pt x="8904460" y="2440187"/>
                    <a:pt x="8901919" y="2569852"/>
                  </a:cubicBezTo>
                  <a:cubicBezTo>
                    <a:pt x="8897038" y="2785960"/>
                    <a:pt x="8878312" y="3000718"/>
                    <a:pt x="8859587" y="3216826"/>
                  </a:cubicBezTo>
                  <a:cubicBezTo>
                    <a:pt x="8847883" y="3350542"/>
                    <a:pt x="8831498" y="3482909"/>
                    <a:pt x="8808091" y="3615275"/>
                  </a:cubicBezTo>
                  <a:cubicBezTo>
                    <a:pt x="8784684" y="3747641"/>
                    <a:pt x="8749574" y="3878657"/>
                    <a:pt x="8723826" y="4011023"/>
                  </a:cubicBezTo>
                  <a:cubicBezTo>
                    <a:pt x="8705100" y="4102869"/>
                    <a:pt x="8700419" y="4194715"/>
                    <a:pt x="8679352" y="4285210"/>
                  </a:cubicBezTo>
                  <a:cubicBezTo>
                    <a:pt x="8660626" y="4367601"/>
                    <a:pt x="8590405" y="4440538"/>
                    <a:pt x="8496777" y="4501318"/>
                  </a:cubicBezTo>
                  <a:cubicBezTo>
                    <a:pt x="8419534" y="4552644"/>
                    <a:pt x="8358675" y="4610723"/>
                    <a:pt x="8279092" y="4660698"/>
                  </a:cubicBezTo>
                  <a:cubicBezTo>
                    <a:pt x="8208870" y="4705270"/>
                    <a:pt x="8131626" y="4749843"/>
                    <a:pt x="8009910" y="4751193"/>
                  </a:cubicBezTo>
                  <a:cubicBezTo>
                    <a:pt x="7981821" y="4751193"/>
                    <a:pt x="7956073" y="4767401"/>
                    <a:pt x="7927985" y="4775505"/>
                  </a:cubicBezTo>
                  <a:cubicBezTo>
                    <a:pt x="7808609" y="4805220"/>
                    <a:pt x="7684550" y="4830883"/>
                    <a:pt x="7567515" y="4863299"/>
                  </a:cubicBezTo>
                  <a:cubicBezTo>
                    <a:pt x="7352170" y="4922729"/>
                    <a:pt x="7120440" y="4932184"/>
                    <a:pt x="6888709" y="4937587"/>
                  </a:cubicBezTo>
                  <a:cubicBezTo>
                    <a:pt x="6799762" y="4940288"/>
                    <a:pt x="6708475" y="4936235"/>
                    <a:pt x="6619528" y="4940288"/>
                  </a:cubicBezTo>
                  <a:cubicBezTo>
                    <a:pt x="6575054" y="4941638"/>
                    <a:pt x="6532921" y="4953795"/>
                    <a:pt x="6490788" y="4959197"/>
                  </a:cubicBezTo>
                  <a:cubicBezTo>
                    <a:pt x="6472063" y="4961898"/>
                    <a:pt x="6453337" y="4960548"/>
                    <a:pt x="6432271" y="4961898"/>
                  </a:cubicBezTo>
                  <a:cubicBezTo>
                    <a:pt x="6404182" y="4963249"/>
                    <a:pt x="6376094" y="4967301"/>
                    <a:pt x="6348006" y="4965951"/>
                  </a:cubicBezTo>
                  <a:cubicBezTo>
                    <a:pt x="6319917" y="4963249"/>
                    <a:pt x="6301191" y="4957847"/>
                    <a:pt x="6296510" y="4957847"/>
                  </a:cubicBezTo>
                  <a:close/>
                </a:path>
              </a:pathLst>
            </a:custGeom>
            <a:blipFill>
              <a:blip r:embed="rId5"/>
              <a:stretch>
                <a:fillRect l="-129" t="-31" r="-110" b="-2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573367" y="789387"/>
            <a:ext cx="13308593" cy="105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DAY 1: 4/11/2024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3059191"/>
            <a:ext cx="7272646" cy="8226036"/>
            <a:chOff x="0" y="0"/>
            <a:chExt cx="1915429" cy="21665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5429" cy="2166528"/>
            </a:xfrm>
            <a:custGeom>
              <a:avLst/>
              <a:gdLst/>
              <a:ahLst/>
              <a:cxnLst/>
              <a:rect r="r" b="b" t="t" l="l"/>
              <a:pathLst>
                <a:path h="2166528" w="1915429">
                  <a:moveTo>
                    <a:pt x="44710" y="0"/>
                  </a:moveTo>
                  <a:lnTo>
                    <a:pt x="1870719" y="0"/>
                  </a:lnTo>
                  <a:cubicBezTo>
                    <a:pt x="1882577" y="0"/>
                    <a:pt x="1893949" y="4711"/>
                    <a:pt x="1902334" y="13095"/>
                  </a:cubicBezTo>
                  <a:cubicBezTo>
                    <a:pt x="1910719" y="21480"/>
                    <a:pt x="1915429" y="32852"/>
                    <a:pt x="1915429" y="44710"/>
                  </a:cubicBezTo>
                  <a:lnTo>
                    <a:pt x="1915429" y="2121818"/>
                  </a:lnTo>
                  <a:cubicBezTo>
                    <a:pt x="1915429" y="2133676"/>
                    <a:pt x="1910719" y="2145048"/>
                    <a:pt x="1902334" y="2153433"/>
                  </a:cubicBezTo>
                  <a:cubicBezTo>
                    <a:pt x="1893949" y="2161817"/>
                    <a:pt x="1882577" y="2166528"/>
                    <a:pt x="1870719" y="2166528"/>
                  </a:cubicBezTo>
                  <a:lnTo>
                    <a:pt x="44710" y="2166528"/>
                  </a:lnTo>
                  <a:cubicBezTo>
                    <a:pt x="32852" y="2166528"/>
                    <a:pt x="21480" y="2161817"/>
                    <a:pt x="13095" y="2153433"/>
                  </a:cubicBezTo>
                  <a:cubicBezTo>
                    <a:pt x="4711" y="2145048"/>
                    <a:pt x="0" y="2133676"/>
                    <a:pt x="0" y="2121818"/>
                  </a:cubicBezTo>
                  <a:lnTo>
                    <a:pt x="0" y="44710"/>
                  </a:lnTo>
                  <a:cubicBezTo>
                    <a:pt x="0" y="32852"/>
                    <a:pt x="4711" y="21480"/>
                    <a:pt x="13095" y="13095"/>
                  </a:cubicBezTo>
                  <a:cubicBezTo>
                    <a:pt x="21480" y="4711"/>
                    <a:pt x="32852" y="0"/>
                    <a:pt x="44710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915429" cy="2223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3717308"/>
            <a:ext cx="6973471" cy="791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3944" indent="-281972" lvl="1">
              <a:lnSpc>
                <a:spcPts val="3918"/>
              </a:lnSpc>
              <a:buFont typeface="Arial"/>
              <a:buChar char="•"/>
            </a:pPr>
            <a:r>
              <a:rPr lang="en-US" sz="26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Penentuan sistem yang akan kita eksplor (Food ordering app di restoran) serta fitur apa saja yang akan digunakan</a:t>
            </a:r>
          </a:p>
          <a:p>
            <a:pPr algn="just">
              <a:lnSpc>
                <a:spcPts val="3918"/>
              </a:lnSpc>
            </a:pPr>
          </a:p>
          <a:p>
            <a:pPr algn="just" marL="563944" indent="-281972" lvl="1">
              <a:lnSpc>
                <a:spcPts val="3918"/>
              </a:lnSpc>
              <a:buFont typeface="Arial"/>
              <a:buChar char="•"/>
            </a:pPr>
            <a:r>
              <a:rPr lang="en-US" sz="26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Menentukan dekomposisi, abstraksi, pengenalan pola, dan algoritma pada sistem “Food ordering app di restoran” yang akan dibuat</a:t>
            </a:r>
          </a:p>
          <a:p>
            <a:pPr algn="just">
              <a:lnSpc>
                <a:spcPts val="3918"/>
              </a:lnSpc>
            </a:pPr>
            <a:r>
              <a:rPr lang="en-US" sz="26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 marL="563944" indent="-281972" lvl="1">
              <a:lnSpc>
                <a:spcPts val="3918"/>
              </a:lnSpc>
              <a:buFont typeface="Arial"/>
              <a:buChar char="•"/>
            </a:pPr>
            <a:r>
              <a:rPr lang="en-US" sz="26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Mengimplementasikan algoritma menjadi kode sederhana di python</a:t>
            </a:r>
          </a:p>
          <a:p>
            <a:pPr algn="l">
              <a:lnSpc>
                <a:spcPts val="3918"/>
              </a:lnSpc>
            </a:pPr>
          </a:p>
          <a:p>
            <a:pPr algn="l">
              <a:lnSpc>
                <a:spcPts val="3918"/>
              </a:lnSpc>
            </a:pPr>
          </a:p>
          <a:p>
            <a:pPr algn="l">
              <a:lnSpc>
                <a:spcPts val="3918"/>
              </a:lnSpc>
            </a:pPr>
          </a:p>
          <a:p>
            <a:pPr algn="l">
              <a:lnSpc>
                <a:spcPts val="3918"/>
              </a:lnSpc>
            </a:pPr>
          </a:p>
          <a:p>
            <a:pPr algn="l">
              <a:lnSpc>
                <a:spcPts val="3918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867707">
            <a:off x="15270025" y="6420211"/>
            <a:ext cx="3978551" cy="4438545"/>
          </a:xfrm>
          <a:custGeom>
            <a:avLst/>
            <a:gdLst/>
            <a:ahLst/>
            <a:cxnLst/>
            <a:rect r="r" b="b" t="t" l="l"/>
            <a:pathLst>
              <a:path h="4438545" w="3978551">
                <a:moveTo>
                  <a:pt x="0" y="0"/>
                </a:moveTo>
                <a:lnTo>
                  <a:pt x="3978550" y="0"/>
                </a:lnTo>
                <a:lnTo>
                  <a:pt x="3978550" y="4438545"/>
                </a:lnTo>
                <a:lnTo>
                  <a:pt x="0" y="4438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06040" y="1229669"/>
            <a:ext cx="13475920" cy="1578041"/>
            <a:chOff x="0" y="0"/>
            <a:chExt cx="17967894" cy="210405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7967894" cy="2104055"/>
              <a:chOff x="0" y="0"/>
              <a:chExt cx="3549214" cy="4156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49214" cy="415616"/>
              </a:xfrm>
              <a:custGeom>
                <a:avLst/>
                <a:gdLst/>
                <a:ahLst/>
                <a:cxnLst/>
                <a:rect r="r" b="b" t="t" l="l"/>
                <a:pathLst>
                  <a:path h="415616" w="3549214">
                    <a:moveTo>
                      <a:pt x="24129" y="0"/>
                    </a:moveTo>
                    <a:lnTo>
                      <a:pt x="3525084" y="0"/>
                    </a:lnTo>
                    <a:cubicBezTo>
                      <a:pt x="3531484" y="0"/>
                      <a:pt x="3537621" y="2542"/>
                      <a:pt x="3542146" y="7067"/>
                    </a:cubicBezTo>
                    <a:cubicBezTo>
                      <a:pt x="3546671" y="11592"/>
                      <a:pt x="3549214" y="17730"/>
                      <a:pt x="3549214" y="24129"/>
                    </a:cubicBezTo>
                    <a:lnTo>
                      <a:pt x="3549214" y="391487"/>
                    </a:lnTo>
                    <a:cubicBezTo>
                      <a:pt x="3549214" y="397886"/>
                      <a:pt x="3546671" y="404023"/>
                      <a:pt x="3542146" y="408549"/>
                    </a:cubicBezTo>
                    <a:cubicBezTo>
                      <a:pt x="3537621" y="413074"/>
                      <a:pt x="3531484" y="415616"/>
                      <a:pt x="3525084" y="415616"/>
                    </a:cubicBezTo>
                    <a:lnTo>
                      <a:pt x="24129" y="415616"/>
                    </a:lnTo>
                    <a:cubicBezTo>
                      <a:pt x="17730" y="415616"/>
                      <a:pt x="11592" y="413074"/>
                      <a:pt x="7067" y="408549"/>
                    </a:cubicBezTo>
                    <a:cubicBezTo>
                      <a:pt x="2542" y="404023"/>
                      <a:pt x="0" y="397886"/>
                      <a:pt x="0" y="391487"/>
                    </a:cubicBezTo>
                    <a:lnTo>
                      <a:pt x="0" y="24129"/>
                    </a:lnTo>
                    <a:cubicBezTo>
                      <a:pt x="0" y="17730"/>
                      <a:pt x="2542" y="11592"/>
                      <a:pt x="7067" y="7067"/>
                    </a:cubicBezTo>
                    <a:cubicBezTo>
                      <a:pt x="11592" y="2542"/>
                      <a:pt x="17730" y="0"/>
                      <a:pt x="24129" y="0"/>
                    </a:cubicBezTo>
                    <a:close/>
                  </a:path>
                </a:pathLst>
              </a:custGeom>
              <a:solidFill>
                <a:srgbClr val="FFCE3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3549214" cy="472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811856" y="439253"/>
              <a:ext cx="16344182" cy="1387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415"/>
                </a:lnSpc>
                <a:spcBef>
                  <a:spcPct val="0"/>
                </a:spcBef>
              </a:pPr>
              <a:r>
                <a:rPr lang="en-US" sz="7645">
                  <a:solidFill>
                    <a:srgbClr val="000000"/>
                  </a:solidFill>
                  <a:latin typeface="BM Hanna"/>
                  <a:ea typeface="BM Hanna"/>
                  <a:cs typeface="BM Hanna"/>
                  <a:sym typeface="BM Hanna"/>
                </a:rPr>
                <a:t>DAY 2: 10/11/2024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603896">
            <a:off x="15563142" y="216285"/>
            <a:ext cx="2744809" cy="3062160"/>
          </a:xfrm>
          <a:custGeom>
            <a:avLst/>
            <a:gdLst/>
            <a:ahLst/>
            <a:cxnLst/>
            <a:rect r="r" b="b" t="t" l="l"/>
            <a:pathLst>
              <a:path h="3062160" w="2744809">
                <a:moveTo>
                  <a:pt x="0" y="0"/>
                </a:moveTo>
                <a:lnTo>
                  <a:pt x="2744808" y="0"/>
                </a:lnTo>
                <a:lnTo>
                  <a:pt x="2744808" y="3062159"/>
                </a:lnTo>
                <a:lnTo>
                  <a:pt x="0" y="3062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03800" y="4154682"/>
            <a:ext cx="9319075" cy="4612942"/>
          </a:xfrm>
          <a:custGeom>
            <a:avLst/>
            <a:gdLst/>
            <a:ahLst/>
            <a:cxnLst/>
            <a:rect r="r" b="b" t="t" l="l"/>
            <a:pathLst>
              <a:path h="4612942" w="9319075">
                <a:moveTo>
                  <a:pt x="0" y="0"/>
                </a:moveTo>
                <a:lnTo>
                  <a:pt x="9319075" y="0"/>
                </a:lnTo>
                <a:lnTo>
                  <a:pt x="9319075" y="4612942"/>
                </a:lnTo>
                <a:lnTo>
                  <a:pt x="0" y="4612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4154682"/>
            <a:ext cx="7272646" cy="10207236"/>
            <a:chOff x="0" y="0"/>
            <a:chExt cx="9696861" cy="1360964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696861" cy="13609648"/>
              <a:chOff x="0" y="0"/>
              <a:chExt cx="1915429" cy="268832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15429" cy="2688326"/>
              </a:xfrm>
              <a:custGeom>
                <a:avLst/>
                <a:gdLst/>
                <a:ahLst/>
                <a:cxnLst/>
                <a:rect r="r" b="b" t="t" l="l"/>
                <a:pathLst>
                  <a:path h="2688326" w="1915429">
                    <a:moveTo>
                      <a:pt x="44710" y="0"/>
                    </a:moveTo>
                    <a:lnTo>
                      <a:pt x="1870719" y="0"/>
                    </a:lnTo>
                    <a:cubicBezTo>
                      <a:pt x="1882577" y="0"/>
                      <a:pt x="1893949" y="4711"/>
                      <a:pt x="1902334" y="13095"/>
                    </a:cubicBezTo>
                    <a:cubicBezTo>
                      <a:pt x="1910719" y="21480"/>
                      <a:pt x="1915429" y="32852"/>
                      <a:pt x="1915429" y="44710"/>
                    </a:cubicBezTo>
                    <a:lnTo>
                      <a:pt x="1915429" y="2643616"/>
                    </a:lnTo>
                    <a:cubicBezTo>
                      <a:pt x="1915429" y="2655473"/>
                      <a:pt x="1910719" y="2666846"/>
                      <a:pt x="1902334" y="2675230"/>
                    </a:cubicBezTo>
                    <a:cubicBezTo>
                      <a:pt x="1893949" y="2683615"/>
                      <a:pt x="1882577" y="2688326"/>
                      <a:pt x="1870719" y="2688326"/>
                    </a:cubicBezTo>
                    <a:lnTo>
                      <a:pt x="44710" y="2688326"/>
                    </a:lnTo>
                    <a:cubicBezTo>
                      <a:pt x="32852" y="2688326"/>
                      <a:pt x="21480" y="2683615"/>
                      <a:pt x="13095" y="2675230"/>
                    </a:cubicBezTo>
                    <a:cubicBezTo>
                      <a:pt x="4711" y="2666846"/>
                      <a:pt x="0" y="2655473"/>
                      <a:pt x="0" y="2643616"/>
                    </a:cubicBezTo>
                    <a:lnTo>
                      <a:pt x="0" y="44710"/>
                    </a:lnTo>
                    <a:cubicBezTo>
                      <a:pt x="0" y="32852"/>
                      <a:pt x="4711" y="21480"/>
                      <a:pt x="13095" y="13095"/>
                    </a:cubicBezTo>
                    <a:cubicBezTo>
                      <a:pt x="21480" y="4711"/>
                      <a:pt x="32852" y="0"/>
                      <a:pt x="44710" y="0"/>
                    </a:cubicBezTo>
                    <a:close/>
                  </a:path>
                </a:pathLst>
              </a:custGeom>
              <a:solidFill>
                <a:srgbClr val="FFCE32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915429" cy="27454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906064"/>
              <a:ext cx="9297961" cy="3255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63944" indent="-281972" lvl="1">
                <a:lnSpc>
                  <a:spcPts val="3918"/>
                </a:lnSpc>
                <a:buFont typeface="Arial"/>
                <a:buChar char="•"/>
              </a:pPr>
              <a:r>
                <a:rPr lang="en-US" sz="261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Merevisi flowchart yang memberikan outline keseluruhan dari sistem</a:t>
              </a:r>
            </a:p>
            <a:p>
              <a:pPr algn="just">
                <a:lnSpc>
                  <a:spcPts val="3918"/>
                </a:lnSpc>
              </a:pPr>
            </a:p>
            <a:p>
              <a:pPr algn="just" marL="563944" indent="-281972" lvl="1">
                <a:lnSpc>
                  <a:spcPts val="3918"/>
                </a:lnSpc>
                <a:buFont typeface="Arial"/>
                <a:buChar char="•"/>
              </a:pPr>
              <a:r>
                <a:rPr lang="en-US" sz="261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Melakukan revisi kode python untuk memperbaiki beberapa masalah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0" y="7443818"/>
            <a:ext cx="3665911" cy="3206006"/>
          </a:xfrm>
          <a:custGeom>
            <a:avLst/>
            <a:gdLst/>
            <a:ahLst/>
            <a:cxnLst/>
            <a:rect r="r" b="b" t="t" l="l"/>
            <a:pathLst>
              <a:path h="3206006" w="3665911">
                <a:moveTo>
                  <a:pt x="3665911" y="0"/>
                </a:moveTo>
                <a:lnTo>
                  <a:pt x="0" y="0"/>
                </a:lnTo>
                <a:lnTo>
                  <a:pt x="0" y="3206006"/>
                </a:lnTo>
                <a:lnTo>
                  <a:pt x="3665911" y="3206006"/>
                </a:lnTo>
                <a:lnTo>
                  <a:pt x="36659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286629" y="-431434"/>
            <a:ext cx="5603193" cy="4900247"/>
          </a:xfrm>
          <a:custGeom>
            <a:avLst/>
            <a:gdLst/>
            <a:ahLst/>
            <a:cxnLst/>
            <a:rect r="r" b="b" t="t" l="l"/>
            <a:pathLst>
              <a:path h="4900247" w="5603193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67707">
            <a:off x="15270025" y="6420211"/>
            <a:ext cx="3978551" cy="4438545"/>
          </a:xfrm>
          <a:custGeom>
            <a:avLst/>
            <a:gdLst/>
            <a:ahLst/>
            <a:cxnLst/>
            <a:rect r="r" b="b" t="t" l="l"/>
            <a:pathLst>
              <a:path h="4438545" w="3978551">
                <a:moveTo>
                  <a:pt x="0" y="0"/>
                </a:moveTo>
                <a:lnTo>
                  <a:pt x="3978550" y="0"/>
                </a:lnTo>
                <a:lnTo>
                  <a:pt x="3978550" y="4438545"/>
                </a:lnTo>
                <a:lnTo>
                  <a:pt x="0" y="4438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356445" y="3565459"/>
            <a:ext cx="12258136" cy="1578041"/>
            <a:chOff x="0" y="0"/>
            <a:chExt cx="16344182" cy="210405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408157" y="0"/>
              <a:ext cx="13527868" cy="2104055"/>
              <a:chOff x="0" y="0"/>
              <a:chExt cx="2672171" cy="41561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72171" cy="415616"/>
              </a:xfrm>
              <a:custGeom>
                <a:avLst/>
                <a:gdLst/>
                <a:ahLst/>
                <a:cxnLst/>
                <a:rect r="r" b="b" t="t" l="l"/>
                <a:pathLst>
                  <a:path h="415616" w="2672171">
                    <a:moveTo>
                      <a:pt x="32048" y="0"/>
                    </a:moveTo>
                    <a:lnTo>
                      <a:pt x="2640123" y="0"/>
                    </a:lnTo>
                    <a:cubicBezTo>
                      <a:pt x="2657823" y="0"/>
                      <a:pt x="2672171" y="14349"/>
                      <a:pt x="2672171" y="32048"/>
                    </a:cubicBezTo>
                    <a:lnTo>
                      <a:pt x="2672171" y="383567"/>
                    </a:lnTo>
                    <a:cubicBezTo>
                      <a:pt x="2672171" y="401267"/>
                      <a:pt x="2657823" y="415616"/>
                      <a:pt x="2640123" y="415616"/>
                    </a:cubicBezTo>
                    <a:lnTo>
                      <a:pt x="32048" y="415616"/>
                    </a:lnTo>
                    <a:cubicBezTo>
                      <a:pt x="14349" y="415616"/>
                      <a:pt x="0" y="401267"/>
                      <a:pt x="0" y="383567"/>
                    </a:cubicBezTo>
                    <a:lnTo>
                      <a:pt x="0" y="32048"/>
                    </a:lnTo>
                    <a:cubicBezTo>
                      <a:pt x="0" y="14349"/>
                      <a:pt x="14349" y="0"/>
                      <a:pt x="32048" y="0"/>
                    </a:cubicBezTo>
                    <a:close/>
                  </a:path>
                </a:pathLst>
              </a:custGeom>
              <a:solidFill>
                <a:srgbClr val="FFCE3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2672171" cy="472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9253"/>
              <a:ext cx="16344182" cy="1387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415"/>
                </a:lnSpc>
                <a:spcBef>
                  <a:spcPct val="0"/>
                </a:spcBef>
              </a:pPr>
              <a:r>
                <a:rPr lang="en-US" sz="7645">
                  <a:solidFill>
                    <a:srgbClr val="000000"/>
                  </a:solidFill>
                  <a:latin typeface="BM Hanna"/>
                  <a:ea typeface="BM Hanna"/>
                  <a:cs typeface="BM Hanna"/>
                  <a:sym typeface="BM Hanna"/>
                </a:rPr>
                <a:t>FLOW CHART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096530" y="569636"/>
            <a:ext cx="6693197" cy="9027034"/>
          </a:xfrm>
          <a:custGeom>
            <a:avLst/>
            <a:gdLst/>
            <a:ahLst/>
            <a:cxnLst/>
            <a:rect r="r" b="b" t="t" l="l"/>
            <a:pathLst>
              <a:path h="9027034" w="6693197">
                <a:moveTo>
                  <a:pt x="0" y="0"/>
                </a:moveTo>
                <a:lnTo>
                  <a:pt x="6693198" y="0"/>
                </a:lnTo>
                <a:lnTo>
                  <a:pt x="6693198" y="9027033"/>
                </a:lnTo>
                <a:lnTo>
                  <a:pt x="0" y="90270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6579" t="0" r="-73186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99330" y="1028700"/>
            <a:ext cx="10534934" cy="8229600"/>
            <a:chOff x="0" y="0"/>
            <a:chExt cx="277463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7463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774633">
                  <a:moveTo>
                    <a:pt x="30865" y="0"/>
                  </a:moveTo>
                  <a:lnTo>
                    <a:pt x="2743768" y="0"/>
                  </a:lnTo>
                  <a:cubicBezTo>
                    <a:pt x="2751954" y="0"/>
                    <a:pt x="2759804" y="3252"/>
                    <a:pt x="2765593" y="9040"/>
                  </a:cubicBezTo>
                  <a:cubicBezTo>
                    <a:pt x="2771381" y="14828"/>
                    <a:pt x="2774633" y="22679"/>
                    <a:pt x="2774633" y="30865"/>
                  </a:cubicBezTo>
                  <a:lnTo>
                    <a:pt x="2774633" y="2136602"/>
                  </a:lnTo>
                  <a:cubicBezTo>
                    <a:pt x="2774633" y="2144788"/>
                    <a:pt x="2771381" y="2152638"/>
                    <a:pt x="2765593" y="2158427"/>
                  </a:cubicBezTo>
                  <a:cubicBezTo>
                    <a:pt x="2759804" y="2164215"/>
                    <a:pt x="2751954" y="2167467"/>
                    <a:pt x="2743768" y="2167467"/>
                  </a:cubicBezTo>
                  <a:lnTo>
                    <a:pt x="30865" y="2167467"/>
                  </a:lnTo>
                  <a:cubicBezTo>
                    <a:pt x="22679" y="2167467"/>
                    <a:pt x="14828" y="2164215"/>
                    <a:pt x="9040" y="2158427"/>
                  </a:cubicBezTo>
                  <a:cubicBezTo>
                    <a:pt x="3252" y="2152638"/>
                    <a:pt x="0" y="2144788"/>
                    <a:pt x="0" y="2136602"/>
                  </a:cubicBezTo>
                  <a:lnTo>
                    <a:pt x="0" y="30865"/>
                  </a:lnTo>
                  <a:cubicBezTo>
                    <a:pt x="0" y="22679"/>
                    <a:pt x="3252" y="14828"/>
                    <a:pt x="9040" y="9040"/>
                  </a:cubicBezTo>
                  <a:cubicBezTo>
                    <a:pt x="14828" y="3252"/>
                    <a:pt x="22679" y="0"/>
                    <a:pt x="30865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74633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32593" y="-476467"/>
            <a:ext cx="5603193" cy="4900247"/>
          </a:xfrm>
          <a:custGeom>
            <a:avLst/>
            <a:gdLst/>
            <a:ahLst/>
            <a:cxnLst/>
            <a:rect r="r" b="b" t="t" l="l"/>
            <a:pathLst>
              <a:path h="4900247" w="5603193">
                <a:moveTo>
                  <a:pt x="0" y="0"/>
                </a:moveTo>
                <a:lnTo>
                  <a:pt x="5603193" y="0"/>
                </a:lnTo>
                <a:lnTo>
                  <a:pt x="5603193" y="4900247"/>
                </a:lnTo>
                <a:lnTo>
                  <a:pt x="0" y="490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196942"/>
            <a:ext cx="8002332" cy="8046221"/>
          </a:xfrm>
          <a:custGeom>
            <a:avLst/>
            <a:gdLst/>
            <a:ahLst/>
            <a:cxnLst/>
            <a:rect r="r" b="b" t="t" l="l"/>
            <a:pathLst>
              <a:path h="8046221" w="8002332">
                <a:moveTo>
                  <a:pt x="0" y="0"/>
                </a:moveTo>
                <a:lnTo>
                  <a:pt x="8002332" y="0"/>
                </a:lnTo>
                <a:lnTo>
                  <a:pt x="8002332" y="8046221"/>
                </a:lnTo>
                <a:lnTo>
                  <a:pt x="0" y="8046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98286" y="-1133475"/>
            <a:ext cx="3897838" cy="4114800"/>
          </a:xfrm>
          <a:custGeom>
            <a:avLst/>
            <a:gdLst/>
            <a:ahLst/>
            <a:cxnLst/>
            <a:rect r="r" b="b" t="t" l="l"/>
            <a:pathLst>
              <a:path h="4114800" w="3897838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70688" y="308980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04638" y="2145106"/>
            <a:ext cx="9324318" cy="318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4"/>
              </a:lnSpc>
            </a:pPr>
            <a:r>
              <a:rPr lang="en-US" sz="8437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ASPEK COMPUTATIONAL THINKING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04638" y="6015313"/>
            <a:ext cx="4209870" cy="234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182" indent="-364591" lvl="1">
              <a:lnSpc>
                <a:spcPts val="4728"/>
              </a:lnSpc>
              <a:buFont typeface="Arial"/>
              <a:buChar char="•"/>
            </a:pPr>
            <a:r>
              <a:rPr lang="en-US" b="true" sz="3377">
                <a:solidFill>
                  <a:srgbClr val="202F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Abstraksi</a:t>
            </a:r>
          </a:p>
          <a:p>
            <a:pPr algn="l" marL="729182" indent="-364591" lvl="1">
              <a:lnSpc>
                <a:spcPts val="4728"/>
              </a:lnSpc>
              <a:buFont typeface="Arial"/>
              <a:buChar char="•"/>
            </a:pPr>
            <a:r>
              <a:rPr lang="en-US" b="true" sz="3377">
                <a:solidFill>
                  <a:srgbClr val="202F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Dekomposisi</a:t>
            </a:r>
          </a:p>
          <a:p>
            <a:pPr algn="l" marL="729182" indent="-364591" lvl="1">
              <a:lnSpc>
                <a:spcPts val="4728"/>
              </a:lnSpc>
              <a:buFont typeface="Arial"/>
              <a:buChar char="•"/>
            </a:pPr>
            <a:r>
              <a:rPr lang="en-US" b="true" sz="3377">
                <a:solidFill>
                  <a:srgbClr val="202F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Pengenalan Pola</a:t>
            </a:r>
          </a:p>
          <a:p>
            <a:pPr algn="l" marL="729182" indent="-364591" lvl="1">
              <a:lnSpc>
                <a:spcPts val="4728"/>
              </a:lnSpc>
              <a:buFont typeface="Arial"/>
              <a:buChar char="•"/>
            </a:pPr>
            <a:r>
              <a:rPr lang="en-US" b="true" sz="3377">
                <a:solidFill>
                  <a:srgbClr val="202F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Algoritma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473611" y="-431434"/>
            <a:ext cx="5603193" cy="4900247"/>
          </a:xfrm>
          <a:custGeom>
            <a:avLst/>
            <a:gdLst/>
            <a:ahLst/>
            <a:cxnLst/>
            <a:rect r="r" b="b" t="t" l="l"/>
            <a:pathLst>
              <a:path h="4900247" w="5603193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19057" y="497865"/>
            <a:ext cx="13475920" cy="1520824"/>
            <a:chOff x="0" y="0"/>
            <a:chExt cx="3549214" cy="4005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9214" cy="400546"/>
            </a:xfrm>
            <a:custGeom>
              <a:avLst/>
              <a:gdLst/>
              <a:ahLst/>
              <a:cxnLst/>
              <a:rect r="r" b="b" t="t" l="l"/>
              <a:pathLst>
                <a:path h="400546" w="3549214">
                  <a:moveTo>
                    <a:pt x="24129" y="0"/>
                  </a:moveTo>
                  <a:lnTo>
                    <a:pt x="3525084" y="0"/>
                  </a:lnTo>
                  <a:cubicBezTo>
                    <a:pt x="3531484" y="0"/>
                    <a:pt x="3537621" y="2542"/>
                    <a:pt x="3542146" y="7067"/>
                  </a:cubicBezTo>
                  <a:cubicBezTo>
                    <a:pt x="3546671" y="11592"/>
                    <a:pt x="3549214" y="17730"/>
                    <a:pt x="3549214" y="24129"/>
                  </a:cubicBezTo>
                  <a:lnTo>
                    <a:pt x="3549214" y="376417"/>
                  </a:lnTo>
                  <a:cubicBezTo>
                    <a:pt x="3549214" y="382817"/>
                    <a:pt x="3546671" y="388954"/>
                    <a:pt x="3542146" y="393479"/>
                  </a:cubicBezTo>
                  <a:cubicBezTo>
                    <a:pt x="3537621" y="398004"/>
                    <a:pt x="3531484" y="400546"/>
                    <a:pt x="3525084" y="400546"/>
                  </a:cubicBezTo>
                  <a:lnTo>
                    <a:pt x="24129" y="400546"/>
                  </a:lnTo>
                  <a:cubicBezTo>
                    <a:pt x="17730" y="400546"/>
                    <a:pt x="11592" y="398004"/>
                    <a:pt x="7067" y="393479"/>
                  </a:cubicBezTo>
                  <a:cubicBezTo>
                    <a:pt x="2542" y="388954"/>
                    <a:pt x="0" y="382817"/>
                    <a:pt x="0" y="376417"/>
                  </a:cubicBezTo>
                  <a:lnTo>
                    <a:pt x="0" y="24129"/>
                  </a:lnTo>
                  <a:cubicBezTo>
                    <a:pt x="0" y="17730"/>
                    <a:pt x="2542" y="11592"/>
                    <a:pt x="7067" y="7067"/>
                  </a:cubicBezTo>
                  <a:cubicBezTo>
                    <a:pt x="11592" y="2542"/>
                    <a:pt x="17730" y="0"/>
                    <a:pt x="24129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549214" cy="457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867707">
            <a:off x="15083042" y="6420211"/>
            <a:ext cx="3978551" cy="4438545"/>
          </a:xfrm>
          <a:custGeom>
            <a:avLst/>
            <a:gdLst/>
            <a:ahLst/>
            <a:cxnLst/>
            <a:rect r="r" b="b" t="t" l="l"/>
            <a:pathLst>
              <a:path h="4438545" w="3978551">
                <a:moveTo>
                  <a:pt x="0" y="0"/>
                </a:moveTo>
                <a:lnTo>
                  <a:pt x="3978551" y="0"/>
                </a:lnTo>
                <a:lnTo>
                  <a:pt x="3978551" y="4438545"/>
                </a:lnTo>
                <a:lnTo>
                  <a:pt x="0" y="4438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302721" y="2304950"/>
            <a:ext cx="13392257" cy="6542403"/>
            <a:chOff x="0" y="0"/>
            <a:chExt cx="3309412" cy="16167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09412" cy="1616718"/>
            </a:xfrm>
            <a:custGeom>
              <a:avLst/>
              <a:gdLst/>
              <a:ahLst/>
              <a:cxnLst/>
              <a:rect r="r" b="b" t="t" l="l"/>
              <a:pathLst>
                <a:path h="1616718" w="3309412">
                  <a:moveTo>
                    <a:pt x="24280" y="0"/>
                  </a:moveTo>
                  <a:lnTo>
                    <a:pt x="3285132" y="0"/>
                  </a:lnTo>
                  <a:cubicBezTo>
                    <a:pt x="3291571" y="0"/>
                    <a:pt x="3297747" y="2558"/>
                    <a:pt x="3302300" y="7111"/>
                  </a:cubicBezTo>
                  <a:cubicBezTo>
                    <a:pt x="3306854" y="11665"/>
                    <a:pt x="3309412" y="17840"/>
                    <a:pt x="3309412" y="24280"/>
                  </a:cubicBezTo>
                  <a:lnTo>
                    <a:pt x="3309412" y="1592438"/>
                  </a:lnTo>
                  <a:cubicBezTo>
                    <a:pt x="3309412" y="1605848"/>
                    <a:pt x="3298541" y="1616718"/>
                    <a:pt x="3285132" y="1616718"/>
                  </a:cubicBezTo>
                  <a:lnTo>
                    <a:pt x="24280" y="1616718"/>
                  </a:lnTo>
                  <a:cubicBezTo>
                    <a:pt x="17840" y="1616718"/>
                    <a:pt x="11665" y="1614160"/>
                    <a:pt x="7111" y="1609607"/>
                  </a:cubicBezTo>
                  <a:cubicBezTo>
                    <a:pt x="2558" y="1605053"/>
                    <a:pt x="0" y="1598878"/>
                    <a:pt x="0" y="1592438"/>
                  </a:cubicBezTo>
                  <a:lnTo>
                    <a:pt x="0" y="24280"/>
                  </a:lnTo>
                  <a:cubicBezTo>
                    <a:pt x="0" y="17840"/>
                    <a:pt x="2558" y="11665"/>
                    <a:pt x="7111" y="7111"/>
                  </a:cubicBezTo>
                  <a:cubicBezTo>
                    <a:pt x="11665" y="2558"/>
                    <a:pt x="17840" y="0"/>
                    <a:pt x="24280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309412" cy="1673868"/>
            </a:xfrm>
            <a:prstGeom prst="rect">
              <a:avLst/>
            </a:prstGeom>
          </p:spPr>
          <p:txBody>
            <a:bodyPr anchor="ctr" rtlCol="false" tIns="54143" lIns="54143" bIns="54143" rIns="54143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02721" y="789387"/>
            <a:ext cx="13308593" cy="105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ABSTRAKSI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49696" y="2759952"/>
            <a:ext cx="12698306" cy="520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80"/>
              </a:lnSpc>
            </a:pPr>
            <a:r>
              <a:rPr lang="en-US" sz="34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Pada sistem “Food Ordering App” yang kami eksplor memiliki aspek penting berupa fungsi berikut ini :</a:t>
            </a:r>
          </a:p>
          <a:p>
            <a:pPr algn="just">
              <a:lnSpc>
                <a:spcPts val="5180"/>
              </a:lnSpc>
            </a:pPr>
          </a:p>
          <a:p>
            <a:pPr algn="just">
              <a:lnSpc>
                <a:spcPts val="5180"/>
              </a:lnSpc>
            </a:pPr>
            <a:r>
              <a:rPr lang="en-US" sz="34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Pengisian Identitas</a:t>
            </a:r>
          </a:p>
          <a:p>
            <a:pPr algn="just">
              <a:lnSpc>
                <a:spcPts val="5180"/>
              </a:lnSpc>
            </a:pPr>
            <a:r>
              <a:rPr lang="en-US" sz="34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Opsi take away/dine in</a:t>
            </a:r>
          </a:p>
          <a:p>
            <a:pPr algn="just">
              <a:lnSpc>
                <a:spcPts val="5180"/>
              </a:lnSpc>
            </a:pPr>
            <a:r>
              <a:rPr lang="en-US" sz="34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Pemesanan jenis makan dan jumlahnya</a:t>
            </a:r>
          </a:p>
          <a:p>
            <a:pPr algn="just">
              <a:lnSpc>
                <a:spcPts val="5180"/>
              </a:lnSpc>
            </a:pPr>
            <a:r>
              <a:rPr lang="en-US" sz="34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Total harga dan metode pembayaran</a:t>
            </a:r>
          </a:p>
          <a:p>
            <a:pPr algn="l">
              <a:lnSpc>
                <a:spcPts val="518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473611" y="-431434"/>
            <a:ext cx="5603193" cy="4900247"/>
          </a:xfrm>
          <a:custGeom>
            <a:avLst/>
            <a:gdLst/>
            <a:ahLst/>
            <a:cxnLst/>
            <a:rect r="r" b="b" t="t" l="l"/>
            <a:pathLst>
              <a:path h="4900247" w="5603193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19057" y="497865"/>
            <a:ext cx="13475920" cy="1520824"/>
            <a:chOff x="0" y="0"/>
            <a:chExt cx="3549214" cy="4005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9214" cy="400546"/>
            </a:xfrm>
            <a:custGeom>
              <a:avLst/>
              <a:gdLst/>
              <a:ahLst/>
              <a:cxnLst/>
              <a:rect r="r" b="b" t="t" l="l"/>
              <a:pathLst>
                <a:path h="400546" w="3549214">
                  <a:moveTo>
                    <a:pt x="24129" y="0"/>
                  </a:moveTo>
                  <a:lnTo>
                    <a:pt x="3525084" y="0"/>
                  </a:lnTo>
                  <a:cubicBezTo>
                    <a:pt x="3531484" y="0"/>
                    <a:pt x="3537621" y="2542"/>
                    <a:pt x="3542146" y="7067"/>
                  </a:cubicBezTo>
                  <a:cubicBezTo>
                    <a:pt x="3546671" y="11592"/>
                    <a:pt x="3549214" y="17730"/>
                    <a:pt x="3549214" y="24129"/>
                  </a:cubicBezTo>
                  <a:lnTo>
                    <a:pt x="3549214" y="376417"/>
                  </a:lnTo>
                  <a:cubicBezTo>
                    <a:pt x="3549214" y="382817"/>
                    <a:pt x="3546671" y="388954"/>
                    <a:pt x="3542146" y="393479"/>
                  </a:cubicBezTo>
                  <a:cubicBezTo>
                    <a:pt x="3537621" y="398004"/>
                    <a:pt x="3531484" y="400546"/>
                    <a:pt x="3525084" y="400546"/>
                  </a:cubicBezTo>
                  <a:lnTo>
                    <a:pt x="24129" y="400546"/>
                  </a:lnTo>
                  <a:cubicBezTo>
                    <a:pt x="17730" y="400546"/>
                    <a:pt x="11592" y="398004"/>
                    <a:pt x="7067" y="393479"/>
                  </a:cubicBezTo>
                  <a:cubicBezTo>
                    <a:pt x="2542" y="388954"/>
                    <a:pt x="0" y="382817"/>
                    <a:pt x="0" y="376417"/>
                  </a:cubicBezTo>
                  <a:lnTo>
                    <a:pt x="0" y="24129"/>
                  </a:lnTo>
                  <a:cubicBezTo>
                    <a:pt x="0" y="17730"/>
                    <a:pt x="2542" y="11592"/>
                    <a:pt x="7067" y="7067"/>
                  </a:cubicBezTo>
                  <a:cubicBezTo>
                    <a:pt x="11592" y="2542"/>
                    <a:pt x="17730" y="0"/>
                    <a:pt x="24129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549214" cy="457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867707">
            <a:off x="15083042" y="6420211"/>
            <a:ext cx="3978551" cy="4438545"/>
          </a:xfrm>
          <a:custGeom>
            <a:avLst/>
            <a:gdLst/>
            <a:ahLst/>
            <a:cxnLst/>
            <a:rect r="r" b="b" t="t" l="l"/>
            <a:pathLst>
              <a:path h="4438545" w="3978551">
                <a:moveTo>
                  <a:pt x="0" y="0"/>
                </a:moveTo>
                <a:lnTo>
                  <a:pt x="3978551" y="0"/>
                </a:lnTo>
                <a:lnTo>
                  <a:pt x="3978551" y="4438545"/>
                </a:lnTo>
                <a:lnTo>
                  <a:pt x="0" y="4438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302721" y="2304950"/>
            <a:ext cx="13392257" cy="6542403"/>
            <a:chOff x="0" y="0"/>
            <a:chExt cx="3309412" cy="16167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09412" cy="1616718"/>
            </a:xfrm>
            <a:custGeom>
              <a:avLst/>
              <a:gdLst/>
              <a:ahLst/>
              <a:cxnLst/>
              <a:rect r="r" b="b" t="t" l="l"/>
              <a:pathLst>
                <a:path h="1616718" w="3309412">
                  <a:moveTo>
                    <a:pt x="24280" y="0"/>
                  </a:moveTo>
                  <a:lnTo>
                    <a:pt x="3285132" y="0"/>
                  </a:lnTo>
                  <a:cubicBezTo>
                    <a:pt x="3291571" y="0"/>
                    <a:pt x="3297747" y="2558"/>
                    <a:pt x="3302300" y="7111"/>
                  </a:cubicBezTo>
                  <a:cubicBezTo>
                    <a:pt x="3306854" y="11665"/>
                    <a:pt x="3309412" y="17840"/>
                    <a:pt x="3309412" y="24280"/>
                  </a:cubicBezTo>
                  <a:lnTo>
                    <a:pt x="3309412" y="1592438"/>
                  </a:lnTo>
                  <a:cubicBezTo>
                    <a:pt x="3309412" y="1605848"/>
                    <a:pt x="3298541" y="1616718"/>
                    <a:pt x="3285132" y="1616718"/>
                  </a:cubicBezTo>
                  <a:lnTo>
                    <a:pt x="24280" y="1616718"/>
                  </a:lnTo>
                  <a:cubicBezTo>
                    <a:pt x="17840" y="1616718"/>
                    <a:pt x="11665" y="1614160"/>
                    <a:pt x="7111" y="1609607"/>
                  </a:cubicBezTo>
                  <a:cubicBezTo>
                    <a:pt x="2558" y="1605053"/>
                    <a:pt x="0" y="1598878"/>
                    <a:pt x="0" y="1592438"/>
                  </a:cubicBezTo>
                  <a:lnTo>
                    <a:pt x="0" y="24280"/>
                  </a:lnTo>
                  <a:cubicBezTo>
                    <a:pt x="0" y="17840"/>
                    <a:pt x="2558" y="11665"/>
                    <a:pt x="7111" y="7111"/>
                  </a:cubicBezTo>
                  <a:cubicBezTo>
                    <a:pt x="11665" y="2558"/>
                    <a:pt x="17840" y="0"/>
                    <a:pt x="24280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309412" cy="1673868"/>
            </a:xfrm>
            <a:prstGeom prst="rect">
              <a:avLst/>
            </a:prstGeom>
          </p:spPr>
          <p:txBody>
            <a:bodyPr anchor="ctr" rtlCol="false" tIns="54143" lIns="54143" bIns="54143" rIns="54143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08511" y="2582927"/>
            <a:ext cx="48645" cy="6056557"/>
            <a:chOff x="0" y="0"/>
            <a:chExt cx="12812" cy="15951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12" cy="1595142"/>
            </a:xfrm>
            <a:custGeom>
              <a:avLst/>
              <a:gdLst/>
              <a:ahLst/>
              <a:cxnLst/>
              <a:rect r="r" b="b" t="t" l="l"/>
              <a:pathLst>
                <a:path h="1595142" w="12812">
                  <a:moveTo>
                    <a:pt x="0" y="0"/>
                  </a:moveTo>
                  <a:lnTo>
                    <a:pt x="12812" y="0"/>
                  </a:lnTo>
                  <a:lnTo>
                    <a:pt x="12812" y="1595142"/>
                  </a:lnTo>
                  <a:lnTo>
                    <a:pt x="0" y="159514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812" cy="1652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02721" y="789387"/>
            <a:ext cx="13308593" cy="105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DEKOMPOSISI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15448" y="2247800"/>
            <a:ext cx="4799452" cy="717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</a:p>
          <a:p>
            <a:pPr algn="just">
              <a:lnSpc>
                <a:spcPts val="315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Isi identitas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1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.1 Pengisian nama</a:t>
            </a:r>
          </a:p>
          <a:p>
            <a:pPr algn="just">
              <a:lnSpc>
                <a:spcPts val="3150"/>
              </a:lnSpc>
            </a:pPr>
          </a:p>
          <a:p>
            <a:pPr algn="just">
              <a:lnSpc>
                <a:spcPts val="315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Pilih metode konsumsi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2.1 Take away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2.2 Dine in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2.3 Pemilihan no. meja jika dine in</a:t>
            </a:r>
          </a:p>
          <a:p>
            <a:pPr algn="just">
              <a:lnSpc>
                <a:spcPts val="3150"/>
              </a:lnSpc>
            </a:pPr>
          </a:p>
          <a:p>
            <a:pPr algn="just">
              <a:lnSpc>
                <a:spcPts val="315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Pilih paket makanan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3.1 Sushi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3.2 Ramen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3.3 Rice Bowl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3.4 Minuman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3.5 Paket Wibu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3.6 Appetizer</a:t>
            </a:r>
          </a:p>
          <a:p>
            <a:pPr algn="just">
              <a:lnSpc>
                <a:spcPts val="3150"/>
              </a:lnSpc>
            </a:pPr>
          </a:p>
          <a:p>
            <a:pPr algn="just">
              <a:lnSpc>
                <a:spcPts val="315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2726055"/>
            <a:ext cx="6124046" cy="477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Penentuan jumlah pesanan</a:t>
            </a:r>
          </a:p>
          <a:p>
            <a:pPr algn="just">
              <a:lnSpc>
                <a:spcPts val="3150"/>
              </a:lnSpc>
            </a:pPr>
          </a:p>
          <a:p>
            <a:pPr algn="just">
              <a:lnSpc>
                <a:spcPts val="315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Opsi untuk memesan lagi</a:t>
            </a:r>
          </a:p>
          <a:p>
            <a:pPr algn="just">
              <a:lnSpc>
                <a:spcPts val="3150"/>
              </a:lnSpc>
            </a:pPr>
          </a:p>
          <a:p>
            <a:pPr algn="just">
              <a:lnSpc>
                <a:spcPts val="315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Pilih pembayaran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6.1 Tunai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6.2 ATM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6.3 Kredit</a:t>
            </a:r>
          </a:p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6.4 Q-ris</a:t>
            </a:r>
          </a:p>
          <a:p>
            <a:pPr algn="just">
              <a:lnSpc>
                <a:spcPts val="3150"/>
              </a:lnSpc>
            </a:pPr>
          </a:p>
          <a:p>
            <a:pPr algn="just">
              <a:lnSpc>
                <a:spcPts val="315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Cetak struk</a:t>
            </a:r>
          </a:p>
          <a:p>
            <a:pPr algn="just">
              <a:lnSpc>
                <a:spcPts val="315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DAGVfz3Ngr4</dc:identifier>
  <dcterms:modified xsi:type="dcterms:W3CDTF">2011-08-01T06:04:30Z</dcterms:modified>
  <cp:revision>1</cp:revision>
  <dc:title>Blue and Yellow Illustrative Digital Education Presentation</dc:title>
</cp:coreProperties>
</file>